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94F67A-ED73-6E8E-962D-32D5B6D7CEDB}" v="42" dt="2020-04-28T07:38:22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s Martin Holm" userId="S::jh2511b5@skulin.fo::714590c2-3d4a-4882-a618-4742c39a21bc" providerId="AD" clId="Web-{1694F67A-ED73-6E8E-962D-32D5B6D7CEDB}"/>
    <pc:docChg chg="modSld">
      <pc:chgData name="Jens Martin Holm" userId="S::jh2511b5@skulin.fo::714590c2-3d4a-4882-a618-4742c39a21bc" providerId="AD" clId="Web-{1694F67A-ED73-6E8E-962D-32D5B6D7CEDB}" dt="2020-04-28T07:38:22.855" v="41" actId="20577"/>
      <pc:docMkLst>
        <pc:docMk/>
      </pc:docMkLst>
      <pc:sldChg chg="modSp">
        <pc:chgData name="Jens Martin Holm" userId="S::jh2511b5@skulin.fo::714590c2-3d4a-4882-a618-4742c39a21bc" providerId="AD" clId="Web-{1694F67A-ED73-6E8E-962D-32D5B6D7CEDB}" dt="2020-04-28T07:37:13.683" v="16" actId="20577"/>
        <pc:sldMkLst>
          <pc:docMk/>
          <pc:sldMk cId="61999088" sldId="256"/>
        </pc:sldMkLst>
        <pc:spChg chg="mod">
          <ac:chgData name="Jens Martin Holm" userId="S::jh2511b5@skulin.fo::714590c2-3d4a-4882-a618-4742c39a21bc" providerId="AD" clId="Web-{1694F67A-ED73-6E8E-962D-32D5B6D7CEDB}" dt="2020-04-28T07:37:13.683" v="16" actId="20577"/>
          <ac:spMkLst>
            <pc:docMk/>
            <pc:sldMk cId="61999088" sldId="256"/>
            <ac:spMk id="3" creationId="{65BC0A98-0427-4FA2-A9B8-0EEE921FBDF7}"/>
          </ac:spMkLst>
        </pc:spChg>
      </pc:sldChg>
      <pc:sldChg chg="modSp">
        <pc:chgData name="Jens Martin Holm" userId="S::jh2511b5@skulin.fo::714590c2-3d4a-4882-a618-4742c39a21bc" providerId="AD" clId="Web-{1694F67A-ED73-6E8E-962D-32D5B6D7CEDB}" dt="2020-04-28T07:38:22.855" v="40" actId="20577"/>
        <pc:sldMkLst>
          <pc:docMk/>
          <pc:sldMk cId="486823734" sldId="261"/>
        </pc:sldMkLst>
        <pc:spChg chg="mod">
          <ac:chgData name="Jens Martin Holm" userId="S::jh2511b5@skulin.fo::714590c2-3d4a-4882-a618-4742c39a21bc" providerId="AD" clId="Web-{1694F67A-ED73-6E8E-962D-32D5B6D7CEDB}" dt="2020-04-28T07:37:59.605" v="22" actId="20577"/>
          <ac:spMkLst>
            <pc:docMk/>
            <pc:sldMk cId="486823734" sldId="261"/>
            <ac:spMk id="10" creationId="{3F23E005-1A00-406E-916E-34A1F47B01B1}"/>
          </ac:spMkLst>
        </pc:spChg>
        <pc:spChg chg="mod">
          <ac:chgData name="Jens Martin Holm" userId="S::jh2511b5@skulin.fo::714590c2-3d4a-4882-a618-4742c39a21bc" providerId="AD" clId="Web-{1694F67A-ED73-6E8E-962D-32D5B6D7CEDB}" dt="2020-04-28T07:38:22.855" v="40" actId="20577"/>
          <ac:spMkLst>
            <pc:docMk/>
            <pc:sldMk cId="486823734" sldId="261"/>
            <ac:spMk id="14" creationId="{5907E509-347B-4E0B-A244-597B852F6E45}"/>
          </ac:spMkLst>
        </pc:spChg>
      </pc:sldChg>
    </pc:docChg>
  </pc:docChgLst>
  <pc:docChgLst>
    <pc:chgData name="Jens Martin Holm" userId="714590c2-3d4a-4882-a618-4742c39a21bc" providerId="ADAL" clId="{24C367A1-3983-4870-A412-1254C4B378CD}"/>
    <pc:docChg chg="custSel mod addSld modSld">
      <pc:chgData name="Jens Martin Holm" userId="714590c2-3d4a-4882-a618-4742c39a21bc" providerId="ADAL" clId="{24C367A1-3983-4870-A412-1254C4B378CD}" dt="2020-04-28T05:44:54.207" v="752" actId="27636"/>
      <pc:docMkLst>
        <pc:docMk/>
      </pc:docMkLst>
      <pc:sldChg chg="modSp">
        <pc:chgData name="Jens Martin Holm" userId="714590c2-3d4a-4882-a618-4742c39a21bc" providerId="ADAL" clId="{24C367A1-3983-4870-A412-1254C4B378CD}" dt="2020-04-28T05:40:13.527" v="554" actId="313"/>
        <pc:sldMkLst>
          <pc:docMk/>
          <pc:sldMk cId="4264148976" sldId="257"/>
        </pc:sldMkLst>
        <pc:spChg chg="mod">
          <ac:chgData name="Jens Martin Holm" userId="714590c2-3d4a-4882-a618-4742c39a21bc" providerId="ADAL" clId="{24C367A1-3983-4870-A412-1254C4B378CD}" dt="2020-04-28T05:40:13.527" v="554" actId="313"/>
          <ac:spMkLst>
            <pc:docMk/>
            <pc:sldMk cId="4264148976" sldId="257"/>
            <ac:spMk id="3" creationId="{7A103144-0B7D-4CB2-958C-89469780BE93}"/>
          </ac:spMkLst>
        </pc:spChg>
      </pc:sldChg>
      <pc:sldChg chg="modSp">
        <pc:chgData name="Jens Martin Holm" userId="714590c2-3d4a-4882-a618-4742c39a21bc" providerId="ADAL" clId="{24C367A1-3983-4870-A412-1254C4B378CD}" dt="2020-04-28T05:40:31.993" v="555" actId="20577"/>
        <pc:sldMkLst>
          <pc:docMk/>
          <pc:sldMk cId="1969106474" sldId="258"/>
        </pc:sldMkLst>
        <pc:spChg chg="mod">
          <ac:chgData name="Jens Martin Holm" userId="714590c2-3d4a-4882-a618-4742c39a21bc" providerId="ADAL" clId="{24C367A1-3983-4870-A412-1254C4B378CD}" dt="2020-04-28T05:40:31.993" v="555" actId="20577"/>
          <ac:spMkLst>
            <pc:docMk/>
            <pc:sldMk cId="1969106474" sldId="258"/>
            <ac:spMk id="3" creationId="{BC0691D0-91B9-4E05-A995-80BCD0E7D02D}"/>
          </ac:spMkLst>
        </pc:spChg>
      </pc:sldChg>
      <pc:sldChg chg="modSp">
        <pc:chgData name="Jens Martin Holm" userId="714590c2-3d4a-4882-a618-4742c39a21bc" providerId="ADAL" clId="{24C367A1-3983-4870-A412-1254C4B378CD}" dt="2020-04-28T05:41:13.850" v="558" actId="20577"/>
        <pc:sldMkLst>
          <pc:docMk/>
          <pc:sldMk cId="2212472474" sldId="259"/>
        </pc:sldMkLst>
        <pc:spChg chg="mod">
          <ac:chgData name="Jens Martin Holm" userId="714590c2-3d4a-4882-a618-4742c39a21bc" providerId="ADAL" clId="{24C367A1-3983-4870-A412-1254C4B378CD}" dt="2020-04-28T05:41:13.850" v="558" actId="20577"/>
          <ac:spMkLst>
            <pc:docMk/>
            <pc:sldMk cId="2212472474" sldId="259"/>
            <ac:spMk id="3" creationId="{83B0886D-1537-4712-B6D7-E3F6F8DA783B}"/>
          </ac:spMkLst>
        </pc:spChg>
      </pc:sldChg>
      <pc:sldChg chg="addSp delSp modSp mod modClrScheme chgLayout">
        <pc:chgData name="Jens Martin Holm" userId="714590c2-3d4a-4882-a618-4742c39a21bc" providerId="ADAL" clId="{24C367A1-3983-4870-A412-1254C4B378CD}" dt="2020-04-28T05:44:54.207" v="752" actId="27636"/>
        <pc:sldMkLst>
          <pc:docMk/>
          <pc:sldMk cId="486823734" sldId="261"/>
        </pc:sldMkLst>
        <pc:spChg chg="mod">
          <ac:chgData name="Jens Martin Holm" userId="714590c2-3d4a-4882-a618-4742c39a21bc" providerId="ADAL" clId="{24C367A1-3983-4870-A412-1254C4B378CD}" dt="2020-04-28T05:31:12.572" v="0" actId="26606"/>
          <ac:spMkLst>
            <pc:docMk/>
            <pc:sldMk cId="486823734" sldId="261"/>
            <ac:spMk id="2" creationId="{EEDF08B4-1BA4-4B83-AF05-5F7C13C01329}"/>
          </ac:spMkLst>
        </pc:spChg>
        <pc:spChg chg="del">
          <ac:chgData name="Jens Martin Holm" userId="714590c2-3d4a-4882-a618-4742c39a21bc" providerId="ADAL" clId="{24C367A1-3983-4870-A412-1254C4B378CD}" dt="2020-04-28T05:31:12.572" v="0" actId="26606"/>
          <ac:spMkLst>
            <pc:docMk/>
            <pc:sldMk cId="486823734" sldId="261"/>
            <ac:spMk id="3" creationId="{C7093201-F96D-42E6-9E7C-BDD018BAB9B5}"/>
          </ac:spMkLst>
        </pc:spChg>
        <pc:spChg chg="add mod">
          <ac:chgData name="Jens Martin Holm" userId="714590c2-3d4a-4882-a618-4742c39a21bc" providerId="ADAL" clId="{24C367A1-3983-4870-A412-1254C4B378CD}" dt="2020-04-28T05:31:58.088" v="30" actId="20577"/>
          <ac:spMkLst>
            <pc:docMk/>
            <pc:sldMk cId="486823734" sldId="261"/>
            <ac:spMk id="8" creationId="{B6E3085E-8AB3-43EE-91DF-0D7E06E8AED8}"/>
          </ac:spMkLst>
        </pc:spChg>
        <pc:spChg chg="add mod">
          <ac:chgData name="Jens Martin Holm" userId="714590c2-3d4a-4882-a618-4742c39a21bc" providerId="ADAL" clId="{24C367A1-3983-4870-A412-1254C4B378CD}" dt="2020-04-28T05:37:42.013" v="458" actId="20577"/>
          <ac:spMkLst>
            <pc:docMk/>
            <pc:sldMk cId="486823734" sldId="261"/>
            <ac:spMk id="10" creationId="{3F23E005-1A00-406E-916E-34A1F47B01B1}"/>
          </ac:spMkLst>
        </pc:spChg>
        <pc:spChg chg="add mod">
          <ac:chgData name="Jens Martin Holm" userId="714590c2-3d4a-4882-a618-4742c39a21bc" providerId="ADAL" clId="{24C367A1-3983-4870-A412-1254C4B378CD}" dt="2020-04-28T05:35:28.762" v="264" actId="20577"/>
          <ac:spMkLst>
            <pc:docMk/>
            <pc:sldMk cId="486823734" sldId="261"/>
            <ac:spMk id="12" creationId="{24A6172C-5CB7-4745-ACE6-B30DFF751F56}"/>
          </ac:spMkLst>
        </pc:spChg>
        <pc:spChg chg="add mod">
          <ac:chgData name="Jens Martin Holm" userId="714590c2-3d4a-4882-a618-4742c39a21bc" providerId="ADAL" clId="{24C367A1-3983-4870-A412-1254C4B378CD}" dt="2020-04-28T05:44:54.207" v="752" actId="27636"/>
          <ac:spMkLst>
            <pc:docMk/>
            <pc:sldMk cId="486823734" sldId="261"/>
            <ac:spMk id="14" creationId="{5907E509-347B-4E0B-A244-597B852F6E45}"/>
          </ac:spMkLst>
        </pc:spChg>
      </pc:sldChg>
      <pc:sldChg chg="addSp delSp modSp new mod modClrScheme chgLayout">
        <pc:chgData name="Jens Martin Holm" userId="714590c2-3d4a-4882-a618-4742c39a21bc" providerId="ADAL" clId="{24C367A1-3983-4870-A412-1254C4B378CD}" dt="2020-04-28T05:39:31.476" v="540" actId="20577"/>
        <pc:sldMkLst>
          <pc:docMk/>
          <pc:sldMk cId="2538589800" sldId="262"/>
        </pc:sldMkLst>
        <pc:spChg chg="del">
          <ac:chgData name="Jens Martin Holm" userId="714590c2-3d4a-4882-a618-4742c39a21bc" providerId="ADAL" clId="{24C367A1-3983-4870-A412-1254C4B378CD}" dt="2020-04-28T05:39:17.415" v="523" actId="26606"/>
          <ac:spMkLst>
            <pc:docMk/>
            <pc:sldMk cId="2538589800" sldId="262"/>
            <ac:spMk id="2" creationId="{6EB7F58B-EFF2-4B65-A166-641B73455896}"/>
          </ac:spMkLst>
        </pc:spChg>
        <pc:spChg chg="del">
          <ac:chgData name="Jens Martin Holm" userId="714590c2-3d4a-4882-a618-4742c39a21bc" providerId="ADAL" clId="{24C367A1-3983-4870-A412-1254C4B378CD}" dt="2020-04-28T05:39:17.415" v="523" actId="26606"/>
          <ac:spMkLst>
            <pc:docMk/>
            <pc:sldMk cId="2538589800" sldId="262"/>
            <ac:spMk id="3" creationId="{014C09DD-807A-4E15-87E0-76CBE5C76EAC}"/>
          </ac:spMkLst>
        </pc:spChg>
        <pc:spChg chg="del">
          <ac:chgData name="Jens Martin Holm" userId="714590c2-3d4a-4882-a618-4742c39a21bc" providerId="ADAL" clId="{24C367A1-3983-4870-A412-1254C4B378CD}" dt="2020-04-28T05:39:17.415" v="523" actId="26606"/>
          <ac:spMkLst>
            <pc:docMk/>
            <pc:sldMk cId="2538589800" sldId="262"/>
            <ac:spMk id="4" creationId="{297DBA17-2F43-4B42-AB62-4E36EAF4E1DE}"/>
          </ac:spMkLst>
        </pc:spChg>
        <pc:spChg chg="del">
          <ac:chgData name="Jens Martin Holm" userId="714590c2-3d4a-4882-a618-4742c39a21bc" providerId="ADAL" clId="{24C367A1-3983-4870-A412-1254C4B378CD}" dt="2020-04-28T05:39:17.415" v="523" actId="26606"/>
          <ac:spMkLst>
            <pc:docMk/>
            <pc:sldMk cId="2538589800" sldId="262"/>
            <ac:spMk id="5" creationId="{00AB565B-98AB-4A78-9564-6144C717F6D5}"/>
          </ac:spMkLst>
        </pc:spChg>
        <pc:spChg chg="del">
          <ac:chgData name="Jens Martin Holm" userId="714590c2-3d4a-4882-a618-4742c39a21bc" providerId="ADAL" clId="{24C367A1-3983-4870-A412-1254C4B378CD}" dt="2020-04-28T05:39:17.415" v="523" actId="26606"/>
          <ac:spMkLst>
            <pc:docMk/>
            <pc:sldMk cId="2538589800" sldId="262"/>
            <ac:spMk id="6" creationId="{18669F08-0C1C-4A4E-BE61-BC28631593BA}"/>
          </ac:spMkLst>
        </pc:spChg>
        <pc:spChg chg="add mod">
          <ac:chgData name="Jens Martin Holm" userId="714590c2-3d4a-4882-a618-4742c39a21bc" providerId="ADAL" clId="{24C367A1-3983-4870-A412-1254C4B378CD}" dt="2020-04-28T05:39:31.476" v="540" actId="20577"/>
          <ac:spMkLst>
            <pc:docMk/>
            <pc:sldMk cId="2538589800" sldId="262"/>
            <ac:spMk id="11" creationId="{ACAC35B7-AE47-41CC-ABCC-38B59EF77CCC}"/>
          </ac:spMkLst>
        </pc:spChg>
        <pc:spChg chg="add mod">
          <ac:chgData name="Jens Martin Holm" userId="714590c2-3d4a-4882-a618-4742c39a21bc" providerId="ADAL" clId="{24C367A1-3983-4870-A412-1254C4B378CD}" dt="2020-04-28T05:39:17.415" v="523" actId="26606"/>
          <ac:spMkLst>
            <pc:docMk/>
            <pc:sldMk cId="2538589800" sldId="262"/>
            <ac:spMk id="13" creationId="{D9BFAE3B-7864-46C4-96DD-56BA9E1D94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812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56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2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07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0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2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0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20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6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66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20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541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7B6F3DBD-D89A-437A-B2FE-EC1D5844A7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6" b="1555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57DB0ECD-BBE2-4E9C-9F65-4687DC1BA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2846144"/>
            <a:ext cx="10883900" cy="272007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373B143-56E1-4B21-929E-FC476BE1F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104" y="3118212"/>
            <a:ext cx="9832583" cy="1716712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/>
              <a:t>Dansk øveprøve juni 2020</a:t>
            </a:r>
            <a:br>
              <a:rPr lang="da-DK" dirty="0"/>
            </a:b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5BC0A98-0427-4FA2-A9B8-0EEE921FB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104" y="4862356"/>
            <a:ext cx="9832583" cy="47697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l"/>
            <a:r>
              <a:rPr lang="da-DK" dirty="0">
                <a:solidFill>
                  <a:srgbClr val="FFFFFF"/>
                </a:solidFill>
              </a:rPr>
              <a:t>9. </a:t>
            </a:r>
            <a:r>
              <a:rPr lang="da-DK" dirty="0" err="1">
                <a:solidFill>
                  <a:srgbClr val="FFFFFF"/>
                </a:solidFill>
              </a:rPr>
              <a:t>flokkur</a:t>
            </a:r>
            <a:r>
              <a:rPr lang="da-DK" dirty="0">
                <a:solidFill>
                  <a:srgbClr val="FFFFFF"/>
                </a:solidFill>
              </a:rPr>
              <a:t> SVL</a:t>
            </a:r>
            <a:endParaRPr lang="da-DK" dirty="0">
              <a:solidFill>
                <a:srgbClr val="FFFFFF">
                  <a:alpha val="70000"/>
                </a:srgbClr>
              </a:solidFill>
            </a:endParaRPr>
          </a:p>
          <a:p>
            <a:pPr algn="l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1999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4A8D8-8E43-49A3-ABA5-F5ACDC1F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handler om, at I skal analysere og perspektivere en selvvalgt tekst.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A103144-0B7D-4CB2-958C-89469780B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Teksten kan for eksempel være:</a:t>
            </a:r>
          </a:p>
          <a:p>
            <a:r>
              <a:rPr lang="da-DK" dirty="0"/>
              <a:t>Et eventyr</a:t>
            </a:r>
          </a:p>
          <a:p>
            <a:r>
              <a:rPr lang="da-DK" dirty="0"/>
              <a:t>En novelle</a:t>
            </a:r>
          </a:p>
          <a:p>
            <a:r>
              <a:rPr lang="da-DK" dirty="0"/>
              <a:t>Et romanuddrag</a:t>
            </a:r>
          </a:p>
          <a:p>
            <a:r>
              <a:rPr lang="da-DK" dirty="0"/>
              <a:t>Et digt</a:t>
            </a:r>
          </a:p>
          <a:p>
            <a:r>
              <a:rPr lang="da-DK" dirty="0"/>
              <a:t>En artikel </a:t>
            </a:r>
          </a:p>
        </p:txBody>
      </p:sp>
    </p:spTree>
    <p:extLst>
      <p:ext uri="{BB962C8B-B14F-4D97-AF65-F5344CB8AC3E}">
        <p14:creationId xmlns:p14="http://schemas.microsoft.com/office/powerpoint/2010/main" val="426414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7ACCB9-BE74-487D-87D7-8E27C3978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gør vi 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0691D0-91B9-4E05-A995-80BCD0E7D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Tirsdag d. 5 maj trækker I jeres fordybelsesområde.</a:t>
            </a:r>
          </a:p>
          <a:p>
            <a:r>
              <a:rPr lang="da-DK" dirty="0"/>
              <a:t>Det kan se således ud:</a:t>
            </a:r>
          </a:p>
          <a:p>
            <a:r>
              <a:rPr lang="da-DK" dirty="0">
                <a:solidFill>
                  <a:schemeClr val="tx1"/>
                </a:solidFill>
              </a:rPr>
              <a:t>Fordybelsesområde: Svigt </a:t>
            </a:r>
          </a:p>
          <a:p>
            <a:r>
              <a:rPr lang="da-DK" dirty="0"/>
              <a:t>Kendte tekster: Hemmeligheder, Lille skat, Veninder, Raftehegn, I </a:t>
            </a:r>
            <a:r>
              <a:rPr lang="da-DK" dirty="0" err="1"/>
              <a:t>Betongen</a:t>
            </a:r>
            <a:r>
              <a:rPr lang="da-DK" dirty="0"/>
              <a:t>, Den grimme ælling, Askepot og Inderst inde.</a:t>
            </a:r>
          </a:p>
          <a:p>
            <a:pPr marL="0" indent="0">
              <a:buNone/>
            </a:pPr>
            <a:r>
              <a:rPr lang="da-DK" dirty="0"/>
              <a:t> I skal vælge en af de kendte tekster.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69106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130CC0-ED3F-4769-9CAE-40AC197FD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Så vælger I en ukendt tekst, som passer til fordybelsesområdet.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3B0886D-1537-4712-B6D7-E3F6F8DA7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 kan vælge en af de tekster, vi kommer med som forslag.</a:t>
            </a:r>
          </a:p>
          <a:p>
            <a:r>
              <a:rPr lang="da-DK" dirty="0"/>
              <a:t>Eller I kan vælge jeres egen tekst. I givet fald skal I kunne sende teksten til os. 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2472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F2C7F4-9731-4702-BF38-F0778A1FD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Deadlines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04CA03-8CCE-4AE5-A320-C1A0E7432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Senest onsdag d. 19 maj skal alle have oprettet en Word fil i jeres mappe indeholdende:</a:t>
            </a:r>
          </a:p>
          <a:p>
            <a:r>
              <a:rPr lang="da-DK" dirty="0"/>
              <a:t>Fordybelsesområde</a:t>
            </a:r>
          </a:p>
          <a:p>
            <a:r>
              <a:rPr lang="da-DK" dirty="0"/>
              <a:t>Titel på Den ukendte tekst</a:t>
            </a:r>
          </a:p>
          <a:p>
            <a:r>
              <a:rPr lang="da-DK" dirty="0"/>
              <a:t>Titel på Den kendte tekst  (som I vil perspektivere med)</a:t>
            </a:r>
          </a:p>
          <a:p>
            <a:r>
              <a:rPr lang="da-DK" dirty="0"/>
              <a:t>Er den ukendte tekst selvvalgt, skal I sende den til os eller også oprette en fil med den.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521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DF08B4-1BA4-4B83-AF05-5F7C13C01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 anchor="ctr">
            <a:normAutofit/>
          </a:bodyPr>
          <a:lstStyle/>
          <a:p>
            <a:r>
              <a:rPr lang="da-DK" dirty="0"/>
              <a:t>Hvordan og hvornår foregår øveprøven?</a:t>
            </a:r>
            <a:br>
              <a:rPr lang="da-DK" dirty="0"/>
            </a:br>
            <a:endParaRPr lang="da-DK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E3085E-8AB3-43EE-91DF-0D7E06E8A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/>
          <a:lstStyle/>
          <a:p>
            <a:r>
              <a:rPr lang="en-US" dirty="0"/>
              <a:t>Fra den 2 </a:t>
            </a:r>
            <a:r>
              <a:rPr lang="en-US" dirty="0" err="1"/>
              <a:t>juni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den 13 </a:t>
            </a:r>
            <a:r>
              <a:rPr lang="en-US" dirty="0" err="1"/>
              <a:t>juni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F23E005-1A00-406E-916E-34A1F47B0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/>
              <a:t>I </a:t>
            </a:r>
            <a:r>
              <a:rPr lang="en-US" dirty="0" err="1"/>
              <a:t>får</a:t>
            </a:r>
            <a:r>
              <a:rPr lang="en-US" dirty="0"/>
              <a:t> 20-25 </a:t>
            </a:r>
            <a:r>
              <a:rPr lang="en-US" dirty="0" err="1"/>
              <a:t>minutter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prøven</a:t>
            </a:r>
            <a:endParaRPr lang="en-US" dirty="0"/>
          </a:p>
          <a:p>
            <a:r>
              <a:rPr lang="en-US" dirty="0">
                <a:solidFill>
                  <a:srgbClr val="FFFFFF"/>
                </a:solidFill>
              </a:rPr>
              <a:t>I </a:t>
            </a:r>
            <a:r>
              <a:rPr lang="en-US" dirty="0" err="1">
                <a:solidFill>
                  <a:srgbClr val="FFFFFF"/>
                </a:solidFill>
              </a:rPr>
              <a:t>skal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forberede</a:t>
            </a:r>
            <a:r>
              <a:rPr lang="en-US" dirty="0">
                <a:solidFill>
                  <a:srgbClr val="FFFFFF"/>
                </a:solidFill>
              </a:rPr>
              <a:t> en </a:t>
            </a:r>
            <a:r>
              <a:rPr lang="en-US" dirty="0" err="1">
                <a:solidFill>
                  <a:srgbClr val="FFFFFF"/>
                </a:solidFill>
              </a:rPr>
              <a:t>analyse</a:t>
            </a:r>
            <a:r>
              <a:rPr lang="en-US" dirty="0">
                <a:solidFill>
                  <a:srgbClr val="FFFFFF"/>
                </a:solidFill>
              </a:rPr>
              <a:t>, der </a:t>
            </a:r>
            <a:r>
              <a:rPr lang="en-US" dirty="0" err="1">
                <a:solidFill>
                  <a:srgbClr val="FFFFFF"/>
                </a:solidFill>
              </a:rPr>
              <a:t>tager</a:t>
            </a:r>
            <a:r>
              <a:rPr lang="en-US" dirty="0">
                <a:solidFill>
                  <a:srgbClr val="FFFFFF"/>
                </a:solidFill>
              </a:rPr>
              <a:t> ca. 12-15 </a:t>
            </a:r>
            <a:r>
              <a:rPr lang="en-US" dirty="0" err="1">
                <a:solidFill>
                  <a:srgbClr val="FFFFFF"/>
                </a:solidFill>
              </a:rPr>
              <a:t>minutter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r>
              <a:rPr lang="en-US" dirty="0">
                <a:solidFill>
                  <a:srgbClr val="FFFFFF"/>
                </a:solidFill>
              </a:rPr>
              <a:t>I </a:t>
            </a:r>
            <a:r>
              <a:rPr lang="en-US" dirty="0" err="1">
                <a:solidFill>
                  <a:srgbClr val="FFFFFF"/>
                </a:solidFill>
              </a:rPr>
              <a:t>bruger</a:t>
            </a:r>
            <a:r>
              <a:rPr lang="en-US" dirty="0">
                <a:solidFill>
                  <a:srgbClr val="FFFFFF"/>
                </a:solidFill>
              </a:rPr>
              <a:t> en </a:t>
            </a:r>
            <a:r>
              <a:rPr lang="en-US" dirty="0" err="1">
                <a:solidFill>
                  <a:srgbClr val="FFFFFF"/>
                </a:solidFill>
              </a:rPr>
              <a:t>analysemodel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som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hjælp</a:t>
            </a:r>
            <a:r>
              <a:rPr lang="en-US" dirty="0">
                <a:solidFill>
                  <a:srgbClr val="FFFFFF"/>
                </a:solidFill>
              </a:rPr>
              <a:t>. </a:t>
            </a:r>
            <a:r>
              <a:rPr lang="en-US" dirty="0" err="1">
                <a:solidFill>
                  <a:srgbClr val="FFFFFF"/>
                </a:solidFill>
              </a:rPr>
              <a:t>Bruger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mest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tid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på</a:t>
            </a:r>
            <a:r>
              <a:rPr lang="en-US" dirty="0">
                <a:solidFill>
                  <a:srgbClr val="FFFFFF"/>
                </a:solidFill>
              </a:rPr>
              <a:t> de </a:t>
            </a:r>
            <a:r>
              <a:rPr lang="en-US" dirty="0" err="1">
                <a:solidFill>
                  <a:srgbClr val="FFFFFF"/>
                </a:solidFill>
              </a:rPr>
              <a:t>punkter</a:t>
            </a:r>
            <a:r>
              <a:rPr lang="en-US" dirty="0">
                <a:solidFill>
                  <a:srgbClr val="FFFFFF"/>
                </a:solidFill>
              </a:rPr>
              <a:t>, der </a:t>
            </a:r>
            <a:r>
              <a:rPr lang="en-US" dirty="0" err="1">
                <a:solidFill>
                  <a:srgbClr val="FFFFFF"/>
                </a:solidFill>
              </a:rPr>
              <a:t>er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relevante</a:t>
            </a:r>
            <a:r>
              <a:rPr lang="en-US" dirty="0">
                <a:solidFill>
                  <a:srgbClr val="FFFFFF"/>
                </a:solidFill>
              </a:rPr>
              <a:t> for </a:t>
            </a:r>
            <a:r>
              <a:rPr lang="en-US" dirty="0" err="1">
                <a:solidFill>
                  <a:srgbClr val="FFFFFF"/>
                </a:solidFill>
              </a:rPr>
              <a:t>teksten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4A6172C-5CB7-4745-ACE6-B30DFF751F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/>
          <a:lstStyle/>
          <a:p>
            <a:r>
              <a:rPr lang="en-US" dirty="0" err="1"/>
              <a:t>Hvad</a:t>
            </a:r>
            <a:r>
              <a:rPr lang="en-US" dirty="0"/>
              <a:t> </a:t>
            </a:r>
            <a:r>
              <a:rPr lang="en-US" dirty="0" err="1"/>
              <a:t>gør</a:t>
            </a:r>
            <a:r>
              <a:rPr lang="en-US" dirty="0"/>
              <a:t> I ?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5907E509-347B-4E0B-A244-597B852F6E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dirty="0" err="1"/>
              <a:t>Først</a:t>
            </a:r>
            <a:r>
              <a:rPr lang="en-US" dirty="0"/>
              <a:t> </a:t>
            </a:r>
            <a:r>
              <a:rPr lang="en-US" dirty="0" err="1"/>
              <a:t>indleder</a:t>
            </a:r>
            <a:r>
              <a:rPr lang="en-US" dirty="0"/>
              <a:t> I. ( </a:t>
            </a:r>
            <a:r>
              <a:rPr lang="en-US" dirty="0" err="1"/>
              <a:t>siger</a:t>
            </a:r>
            <a:r>
              <a:rPr lang="en-US" dirty="0"/>
              <a:t> </a:t>
            </a:r>
            <a:r>
              <a:rPr lang="en-US" dirty="0" err="1"/>
              <a:t>hvilken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I har,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noget</a:t>
            </a:r>
            <a:r>
              <a:rPr lang="en-US" dirty="0"/>
              <a:t> relevant om den)</a:t>
            </a:r>
          </a:p>
          <a:p>
            <a:r>
              <a:rPr lang="en-US" dirty="0" err="1">
                <a:solidFill>
                  <a:srgbClr val="FFFFFF"/>
                </a:solidFill>
              </a:rPr>
              <a:t>Så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læser</a:t>
            </a:r>
            <a:r>
              <a:rPr lang="en-US" dirty="0">
                <a:solidFill>
                  <a:srgbClr val="FFFFFF"/>
                </a:solidFill>
              </a:rPr>
              <a:t> I et </a:t>
            </a:r>
            <a:r>
              <a:rPr lang="en-US" dirty="0" err="1">
                <a:solidFill>
                  <a:srgbClr val="FFFFFF"/>
                </a:solidFill>
              </a:rPr>
              <a:t>lille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stykke</a:t>
            </a:r>
            <a:r>
              <a:rPr lang="en-US" dirty="0">
                <a:solidFill>
                  <a:srgbClr val="FFFFFF"/>
                </a:solidFill>
              </a:rPr>
              <a:t> op </a:t>
            </a:r>
            <a:r>
              <a:rPr lang="en-US" dirty="0" err="1">
                <a:solidFill>
                  <a:srgbClr val="FFFFFF"/>
                </a:solidFill>
              </a:rPr>
              <a:t>fra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>
                <a:solidFill>
                  <a:srgbClr val="FFFFFF"/>
                </a:solidFill>
              </a:rPr>
              <a:t>teksten. </a:t>
            </a:r>
            <a:endParaRPr lang="en-US"/>
          </a:p>
          <a:p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jeres</a:t>
            </a:r>
            <a:r>
              <a:rPr lang="en-US" dirty="0"/>
              <a:t> </a:t>
            </a:r>
            <a:r>
              <a:rPr lang="en-US" dirty="0" err="1"/>
              <a:t>analyse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perspektivering</a:t>
            </a:r>
            <a:r>
              <a:rPr lang="en-US" dirty="0"/>
              <a:t> med den </a:t>
            </a:r>
            <a:r>
              <a:rPr lang="en-US" dirty="0" err="1"/>
              <a:t>kendte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.</a:t>
            </a:r>
          </a:p>
          <a:p>
            <a:r>
              <a:rPr lang="en-US" dirty="0" err="1"/>
              <a:t>Herefter</a:t>
            </a:r>
            <a:r>
              <a:rPr lang="en-US" dirty="0"/>
              <a:t> har </a:t>
            </a:r>
            <a:r>
              <a:rPr lang="en-US" dirty="0" err="1"/>
              <a:t>lærerne</a:t>
            </a:r>
            <a:r>
              <a:rPr lang="en-US" dirty="0"/>
              <a:t> </a:t>
            </a:r>
            <a:r>
              <a:rPr lang="en-US" dirty="0" err="1"/>
              <a:t>måske</a:t>
            </a:r>
            <a:r>
              <a:rPr lang="en-US" dirty="0"/>
              <a:t> </a:t>
            </a:r>
            <a:r>
              <a:rPr lang="en-US" dirty="0" err="1"/>
              <a:t>uddybende</a:t>
            </a:r>
            <a:r>
              <a:rPr lang="en-US" dirty="0"/>
              <a:t> </a:t>
            </a:r>
            <a:r>
              <a:rPr lang="en-US" dirty="0" err="1"/>
              <a:t>spørgsmål</a:t>
            </a:r>
            <a:endParaRPr lang="en-US" dirty="0"/>
          </a:p>
          <a:p>
            <a:r>
              <a:rPr lang="en-US" dirty="0" err="1"/>
              <a:t>Tilsidst</a:t>
            </a:r>
            <a:r>
              <a:rPr lang="en-US" dirty="0"/>
              <a:t> giver </a:t>
            </a:r>
            <a:r>
              <a:rPr lang="en-US" dirty="0" err="1"/>
              <a:t>lærerne</a:t>
            </a:r>
            <a:r>
              <a:rPr lang="en-US" dirty="0"/>
              <a:t> </a:t>
            </a:r>
            <a:r>
              <a:rPr lang="en-US" dirty="0" err="1"/>
              <a:t>mundtlig</a:t>
            </a:r>
            <a:r>
              <a:rPr lang="en-US" dirty="0"/>
              <a:t> feedback</a:t>
            </a:r>
          </a:p>
        </p:txBody>
      </p:sp>
    </p:spTree>
    <p:extLst>
      <p:ext uri="{BB962C8B-B14F-4D97-AF65-F5344CB8AC3E}">
        <p14:creationId xmlns:p14="http://schemas.microsoft.com/office/powerpoint/2010/main" val="486823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CAC35B7-AE47-41CC-ABCC-38B59EF77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/>
          <a:lstStyle/>
          <a:p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spørgsmål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9BFAE3B-7864-46C4-96DD-56BA9E1D9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89800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DarkSeedRightStep">
      <a:dk1>
        <a:srgbClr val="000000"/>
      </a:dk1>
      <a:lt1>
        <a:srgbClr val="FFFFFF"/>
      </a:lt1>
      <a:dk2>
        <a:srgbClr val="374124"/>
      </a:dk2>
      <a:lt2>
        <a:srgbClr val="ECECF0"/>
      </a:lt2>
      <a:accent1>
        <a:srgbClr val="ABA343"/>
      </a:accent1>
      <a:accent2>
        <a:srgbClr val="85AB39"/>
      </a:accent2>
      <a:accent3>
        <a:srgbClr val="61B146"/>
      </a:accent3>
      <a:accent4>
        <a:srgbClr val="3BB14E"/>
      </a:accent4>
      <a:accent5>
        <a:srgbClr val="46B386"/>
      </a:accent5>
      <a:accent6>
        <a:srgbClr val="3BB1B1"/>
      </a:accent6>
      <a:hlink>
        <a:srgbClr val="CB65A1"/>
      </a:hlink>
      <a:folHlink>
        <a:srgbClr val="878787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BB6881371F2C47BA7635DF7BD3A725" ma:contentTypeVersion="5" ma:contentTypeDescription="Opret et nyt dokument." ma:contentTypeScope="" ma:versionID="7bec7fdad4e7e9bf9180599e1ad48154">
  <xsd:schema xmlns:xsd="http://www.w3.org/2001/XMLSchema" xmlns:xs="http://www.w3.org/2001/XMLSchema" xmlns:p="http://schemas.microsoft.com/office/2006/metadata/properties" xmlns:ns3="ad77b998-e488-4f90-b232-2983d92db8b6" xmlns:ns4="1afb19e4-3553-40bf-a791-a842781a1f67" targetNamespace="http://schemas.microsoft.com/office/2006/metadata/properties" ma:root="true" ma:fieldsID="97c6200088c8d9619c7cbae88b4b2848" ns3:_="" ns4:_="">
    <xsd:import namespace="ad77b998-e488-4f90-b232-2983d92db8b6"/>
    <xsd:import namespace="1afb19e4-3553-40bf-a791-a842781a1f6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77b998-e488-4f90-b232-2983d92db8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fb19e4-3553-40bf-a791-a842781a1f6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D02258-2155-4EB8-80E7-982B62155C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5275C1-D799-45AA-8FAE-704698517B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77b998-e488-4f90-b232-2983d92db8b6"/>
    <ds:schemaRef ds:uri="1afb19e4-3553-40bf-a791-a842781a1f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C445BC-7596-4BC5-A78C-46844773C16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304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8" baseType="lpstr">
      <vt:lpstr>PebbleVTI</vt:lpstr>
      <vt:lpstr>Dansk øveprøve juni 2020 </vt:lpstr>
      <vt:lpstr>Det handler om, at I skal analysere og perspektivere en selvvalgt tekst.</vt:lpstr>
      <vt:lpstr>Hvordan gør vi ?</vt:lpstr>
      <vt:lpstr>Så vælger I en ukendt tekst, som passer til fordybelsesområdet.</vt:lpstr>
      <vt:lpstr>Deadlines</vt:lpstr>
      <vt:lpstr>Hvordan og hvornår foregår øveprøven? </vt:lpstr>
      <vt:lpstr>Tid til spørgsmål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Dansk øveprøve juni 2020 </dc:title>
  <dc:creator>Jens Martin Holm</dc:creator>
  <cp:lastModifiedBy>Jens Martin Holm</cp:lastModifiedBy>
  <cp:revision>13</cp:revision>
  <dcterms:created xsi:type="dcterms:W3CDTF">2020-04-28T05:39:17Z</dcterms:created>
  <dcterms:modified xsi:type="dcterms:W3CDTF">2020-04-28T07:38:26Z</dcterms:modified>
</cp:coreProperties>
</file>