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2" r:id="rId4"/>
    <p:sldId id="263" r:id="rId5"/>
    <p:sldId id="265" r:id="rId6"/>
    <p:sldId id="264" r:id="rId7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E16CBF-ACDF-4EB1-BCD5-FF6DCF956412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112E516-68BC-43EF-9A1A-E8248E90FE7B}" type="datetime1">
              <a:rPr lang="da-DK" smtClean="0"/>
              <a:t>05-02-2024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"/>
              <a:t>Klik for at redigere i master</a:t>
            </a:r>
            <a:endParaRPr lang="en-US"/>
          </a:p>
          <a:p>
            <a:pPr lvl="1" rtl="0"/>
            <a:r>
              <a:rPr lang="da"/>
              <a:t>Andet niveau</a:t>
            </a:r>
          </a:p>
          <a:p>
            <a:pPr lvl="2" rtl="0"/>
            <a:r>
              <a:rPr lang="da"/>
              <a:t>Tredje niveau</a:t>
            </a:r>
          </a:p>
          <a:p>
            <a:pPr lvl="3" rtl="0"/>
            <a:r>
              <a:rPr lang="da"/>
              <a:t>Fjerde niveau</a:t>
            </a:r>
          </a:p>
          <a:p>
            <a:pPr lvl="4" rtl="0"/>
            <a:r>
              <a:rPr lang="da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a-DK"/>
              <a:t>Klik for at redigere undertiteltypografien i masteren</a:t>
            </a:r>
            <a:endParaRPr lang="en-US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CB1FEF-32F1-449C-919B-93DD0E128927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A3CC3-97C0-449B-A4B4-9B5DDB4433D0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FE42F0-C070-41CC-9E45-72196FA67A89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238572-7EE9-45CE-9E2D-BC2A8550F858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tion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F560E-444A-4DBA-9266-99C0F3FFC86A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41DCA1-CA2E-4126-90CA-49AE03CBE926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DA7B2-C62B-46F5-A888-93DC3D7F78C7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" dirty="0"/>
              <a:t>Klik for at redigere titeltypografi i master</a:t>
            </a:r>
            <a:endParaRPr lang="en-US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E24A42-2B7D-4CFC-BEEA-D58393595EA4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FF490-B494-4DD7-9DBD-D9A32D2A28E6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25DC422-80AC-48EE-B7C8-900026DE98F4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dsholder til billed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C837EAC-D305-48A9-8FFF-E348ACD952AD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"/>
              <a:t>Klik for at redigere titeltypografier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a"/>
              <a:t>Klik for at redigere i master</a:t>
            </a:r>
          </a:p>
          <a:p>
            <a:pPr lvl="1" rtl="0"/>
            <a:r>
              <a:rPr lang="da"/>
              <a:t>Andet niveau</a:t>
            </a:r>
          </a:p>
          <a:p>
            <a:pPr lvl="2" rtl="0"/>
            <a:r>
              <a:rPr lang="da"/>
              <a:t>Tredje niveau</a:t>
            </a:r>
          </a:p>
          <a:p>
            <a:pPr lvl="3" rtl="0"/>
            <a:r>
              <a:rPr lang="da"/>
              <a:t>Fjerde niveau</a:t>
            </a:r>
          </a:p>
          <a:p>
            <a:pPr lvl="4" rtl="0"/>
            <a:r>
              <a:rPr lang="da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208C2DA1-4574-4ECE-BC00-D7A29010F5BE}" type="datetime1">
              <a:rPr lang="da-DK" smtClean="0"/>
              <a:t>05-02-2024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.dk/vaerktoej/jobkompasset/" TargetMode="External"/><Relationship Id="rId2" Type="http://schemas.openxmlformats.org/officeDocument/2006/relationships/hyperlink" Target="http://www.ug.d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g.dk/videregaaendeuddannelse/adgangskortet" TargetMode="External"/><Relationship Id="rId4" Type="http://schemas.openxmlformats.org/officeDocument/2006/relationships/hyperlink" Target="https://www.ug.dk/retningsviser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 anchor="b">
            <a:normAutofit/>
          </a:bodyPr>
          <a:lstStyle/>
          <a:p>
            <a:pPr rtl="0"/>
            <a:r>
              <a:rPr lang="da" sz="1900" dirty="0"/>
              <a:t>Útbúgvingar 2024</a:t>
            </a:r>
            <a:br>
              <a:rPr lang="da" sz="1900" dirty="0"/>
            </a:br>
            <a:br>
              <a:rPr lang="da" sz="1900" dirty="0"/>
            </a:br>
            <a:r>
              <a:rPr lang="da" sz="1900" dirty="0"/>
              <a:t>Yrkisútbúgvingar, miðnám og aðrar útbúgvingar </a:t>
            </a:r>
            <a:br>
              <a:rPr lang="da" sz="1900" dirty="0"/>
            </a:br>
            <a:br>
              <a:rPr lang="da" sz="1900" dirty="0"/>
            </a:br>
            <a:r>
              <a:rPr lang="da" sz="1900" dirty="0"/>
              <a:t>Krevst 9. ella 10. flokk</a:t>
            </a:r>
          </a:p>
        </p:txBody>
      </p:sp>
      <p:pic>
        <p:nvPicPr>
          <p:cNvPr id="4" name="Billede 3" descr="Et billede, der indeholder tekst, Ansigt, Publikation/tidsskrift/artikel, person&#10;&#10;Automatisk genereret beskrivelse">
            <a:extLst>
              <a:ext uri="{FF2B5EF4-FFF2-40B4-BE49-F238E27FC236}">
                <a16:creationId xmlns:a16="http://schemas.microsoft.com/office/drawing/2014/main" id="{6CA3B708-BE50-B5CB-9013-E0C354EE3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71" b="29021"/>
          <a:stretch/>
        </p:blipFill>
        <p:spPr>
          <a:xfrm>
            <a:off x="1097280" y="2108201"/>
            <a:ext cx="10058400" cy="3760891"/>
          </a:xfrm>
          <a:prstGeom prst="rect">
            <a:avLst/>
          </a:prstGeom>
          <a:noFill/>
        </p:spPr>
      </p:pic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1C2D0C05-2D22-CDA2-6F1F-CA2AF779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25DC422-80AC-48EE-B7C8-900026DE98F4}" type="datetime1">
              <a:rPr lang="da-DK" smtClean="0"/>
              <a:pPr rtl="0">
                <a:spcAft>
                  <a:spcPts val="600"/>
                </a:spcAft>
              </a:pPr>
              <a:t>05-02-2024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484A9A7-5DDF-2E79-E731-F865B8C0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 err="1"/>
              <a:t>Føroyska</a:t>
            </a:r>
            <a:r>
              <a:rPr lang="en-US" dirty="0"/>
              <a:t> </a:t>
            </a:r>
            <a:r>
              <a:rPr lang="en-US" dirty="0" err="1"/>
              <a:t>útbúgvingarskipanin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E75F25-B8BA-EEE3-E22F-0085A275F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r>
              <a:rPr lang="en-US" b="1" u="sng" dirty="0" err="1"/>
              <a:t>Yrkisútbúgving</a:t>
            </a:r>
            <a:endParaRPr lang="en-US" b="1" u="sng" dirty="0"/>
          </a:p>
          <a:p>
            <a:r>
              <a:rPr lang="en-US" dirty="0"/>
              <a:t>- í </a:t>
            </a:r>
            <a:r>
              <a:rPr lang="en-US" dirty="0" err="1"/>
              <a:t>læru</a:t>
            </a:r>
            <a:r>
              <a:rPr lang="en-US" dirty="0"/>
              <a:t> at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á </a:t>
            </a:r>
            <a:r>
              <a:rPr lang="en-US" dirty="0" err="1"/>
              <a:t>arbeiðsmarknaðin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faklærdur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lesa</a:t>
            </a:r>
            <a:r>
              <a:rPr lang="en-US" dirty="0"/>
              <a:t> </a:t>
            </a:r>
            <a:r>
              <a:rPr lang="en-US" dirty="0" err="1"/>
              <a:t>víðari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 err="1"/>
              <a:t>Gymnasial</a:t>
            </a:r>
            <a:r>
              <a:rPr lang="en-US" b="1" u="sng" dirty="0"/>
              <a:t> </a:t>
            </a:r>
            <a:r>
              <a:rPr lang="en-US" b="1" u="sng" dirty="0" err="1"/>
              <a:t>miðnámsútbúgving</a:t>
            </a:r>
            <a:endParaRPr lang="en-US" b="1" u="sng" dirty="0"/>
          </a:p>
          <a:p>
            <a:r>
              <a:rPr lang="en-US" dirty="0"/>
              <a:t>- </a:t>
            </a:r>
            <a:r>
              <a:rPr lang="en-US" dirty="0" err="1"/>
              <a:t>fyrireiking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framhaldslestur</a:t>
            </a:r>
            <a:r>
              <a:rPr lang="en-US" dirty="0"/>
              <a:t> á </a:t>
            </a:r>
            <a:r>
              <a:rPr lang="en-US" dirty="0" err="1"/>
              <a:t>hægri</a:t>
            </a:r>
            <a:r>
              <a:rPr lang="en-US" dirty="0"/>
              <a:t> </a:t>
            </a:r>
            <a:r>
              <a:rPr lang="en-US" dirty="0" err="1"/>
              <a:t>lærustovni</a:t>
            </a:r>
            <a:endParaRPr lang="en-US" dirty="0"/>
          </a:p>
          <a:p>
            <a:endParaRPr lang="en-US" b="1" u="sng" dirty="0"/>
          </a:p>
        </p:txBody>
      </p:sp>
      <p:pic>
        <p:nvPicPr>
          <p:cNvPr id="6" name="Pladsholder til billede 5" descr="Et billede, der indeholder tekst, skærmbillede, design&#10;&#10;Automatisk genereret beskrivelse">
            <a:extLst>
              <a:ext uri="{FF2B5EF4-FFF2-40B4-BE49-F238E27FC236}">
                <a16:creationId xmlns:a16="http://schemas.microsoft.com/office/drawing/2014/main" id="{948E9427-0444-A104-B9D1-137657AB21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937992" y="2120900"/>
            <a:ext cx="3795639" cy="3748194"/>
          </a:xfrm>
          <a:prstGeom prst="rect">
            <a:avLst/>
          </a:prstGeom>
          <a:noFill/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7A86F2-CF52-F832-E6AE-C9EA4362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C837EAC-D305-48A9-8FFF-E348ACD952AD}" type="datetime1">
              <a:rPr lang="da-DK" smtClean="0"/>
              <a:pPr rtl="0">
                <a:spcAft>
                  <a:spcPts val="600"/>
                </a:spcAft>
              </a:pPr>
              <a:t>05-02-2024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0B56D-C107-2C1B-11A8-D29523D8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Yrkisútbúgvingar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B1935F-A3D9-8CC0-971F-6D8E7254DA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- 60+ </a:t>
            </a:r>
            <a:r>
              <a:rPr lang="da-DK" dirty="0" err="1"/>
              <a:t>yrkisútbúgvingar</a:t>
            </a:r>
            <a:r>
              <a:rPr lang="da-DK" dirty="0"/>
              <a:t> í </a:t>
            </a:r>
            <a:r>
              <a:rPr lang="da-DK" dirty="0" err="1"/>
              <a:t>Føroyum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lærupláss</a:t>
            </a:r>
            <a:r>
              <a:rPr lang="da-DK" dirty="0"/>
              <a:t> og </a:t>
            </a:r>
            <a:r>
              <a:rPr lang="da-DK" dirty="0" err="1"/>
              <a:t>skúlagongd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skúlagongd</a:t>
            </a:r>
            <a:r>
              <a:rPr lang="da-DK" dirty="0"/>
              <a:t> í </a:t>
            </a:r>
            <a:r>
              <a:rPr lang="da-DK" dirty="0" err="1"/>
              <a:t>Føroyum</a:t>
            </a:r>
            <a:r>
              <a:rPr lang="da-DK" dirty="0"/>
              <a:t> </a:t>
            </a:r>
            <a:r>
              <a:rPr lang="da-DK" dirty="0" err="1"/>
              <a:t>ella</a:t>
            </a:r>
            <a:r>
              <a:rPr lang="da-DK" dirty="0"/>
              <a:t> Danmark</a:t>
            </a:r>
          </a:p>
          <a:p>
            <a:r>
              <a:rPr lang="da-DK" dirty="0"/>
              <a:t>- </a:t>
            </a:r>
            <a:r>
              <a:rPr lang="da-DK" dirty="0" err="1"/>
              <a:t>byrja</a:t>
            </a:r>
            <a:r>
              <a:rPr lang="da-DK" dirty="0"/>
              <a:t> við </a:t>
            </a:r>
            <a:r>
              <a:rPr lang="da-DK" dirty="0" err="1"/>
              <a:t>skúla</a:t>
            </a:r>
            <a:r>
              <a:rPr lang="da-DK" dirty="0"/>
              <a:t> (1 </a:t>
            </a:r>
            <a:r>
              <a:rPr lang="da-DK" dirty="0" err="1"/>
              <a:t>ár</a:t>
            </a:r>
            <a:r>
              <a:rPr lang="da-DK" dirty="0"/>
              <a:t>) – </a:t>
            </a:r>
            <a:r>
              <a:rPr lang="da-DK" dirty="0" err="1"/>
              <a:t>studning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byrja</a:t>
            </a:r>
            <a:r>
              <a:rPr lang="da-DK" dirty="0"/>
              <a:t> við </a:t>
            </a:r>
            <a:r>
              <a:rPr lang="da-DK" dirty="0" err="1"/>
              <a:t>læruplássi</a:t>
            </a:r>
            <a:r>
              <a:rPr lang="da-DK" dirty="0"/>
              <a:t> – </a:t>
            </a:r>
            <a:r>
              <a:rPr lang="da-DK" dirty="0" err="1"/>
              <a:t>lærlingaløn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1E5B4E-A8A1-C417-BE2E-127A51E78B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- </a:t>
            </a:r>
            <a:r>
              <a:rPr lang="da-DK" dirty="0" err="1"/>
              <a:t>skrivstovufólk</a:t>
            </a:r>
            <a:r>
              <a:rPr lang="da-DK" dirty="0"/>
              <a:t>		- </a:t>
            </a:r>
            <a:r>
              <a:rPr lang="da-DK" dirty="0" err="1"/>
              <a:t>kokkur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timburmaður</a:t>
            </a:r>
            <a:r>
              <a:rPr lang="da-DK" dirty="0"/>
              <a:t>		- </a:t>
            </a:r>
            <a:r>
              <a:rPr lang="da-DK" dirty="0" err="1"/>
              <a:t>sveisari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elektrikari</a:t>
            </a:r>
            <a:r>
              <a:rPr lang="da-DK" dirty="0"/>
              <a:t>		- </a:t>
            </a:r>
            <a:r>
              <a:rPr lang="da-DK" dirty="0" err="1"/>
              <a:t>sølufólk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rørsmiðjur</a:t>
            </a:r>
            <a:r>
              <a:rPr lang="da-DK" dirty="0"/>
              <a:t>		- </a:t>
            </a:r>
            <a:r>
              <a:rPr lang="da-DK" dirty="0" err="1"/>
              <a:t>bilmekanikari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heilsuhjálpari</a:t>
            </a:r>
            <a:r>
              <a:rPr lang="da-DK" dirty="0"/>
              <a:t>		- KT-</a:t>
            </a:r>
            <a:r>
              <a:rPr lang="da-DK" dirty="0" err="1"/>
              <a:t>supportari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gartnari</a:t>
            </a:r>
            <a:r>
              <a:rPr lang="da-DK" dirty="0"/>
              <a:t>		- </a:t>
            </a:r>
            <a:r>
              <a:rPr lang="da-DK" dirty="0" err="1"/>
              <a:t>fotografur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alari</a:t>
            </a:r>
            <a:r>
              <a:rPr lang="da-DK" dirty="0"/>
              <a:t>			- frisør</a:t>
            </a:r>
          </a:p>
          <a:p>
            <a:r>
              <a:rPr lang="da-DK" dirty="0"/>
              <a:t>- </a:t>
            </a:r>
            <a:r>
              <a:rPr lang="da-DK" dirty="0" err="1"/>
              <a:t>kondittari</a:t>
            </a:r>
            <a:r>
              <a:rPr lang="da-DK" dirty="0"/>
              <a:t>		- </a:t>
            </a:r>
            <a:r>
              <a:rPr lang="da-DK" dirty="0" err="1"/>
              <a:t>tiltakssamskipari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109212-0F76-0B35-CF49-3E6DBD83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41DCA1-CA2E-4126-90CA-49AE03CBE926}" type="datetime1">
              <a:rPr lang="da-DK" smtClean="0"/>
              <a:t>05-02-2024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1121E-ACC9-6F2A-E42E-E1320F7B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11422" cy="1450757"/>
          </a:xfrm>
        </p:spPr>
        <p:txBody>
          <a:bodyPr/>
          <a:lstStyle/>
          <a:p>
            <a:r>
              <a:rPr lang="da-DK" dirty="0" err="1"/>
              <a:t>Gymnasialar</a:t>
            </a:r>
            <a:r>
              <a:rPr lang="da-DK" dirty="0"/>
              <a:t> </a:t>
            </a:r>
            <a:r>
              <a:rPr lang="da-DK" dirty="0" err="1"/>
              <a:t>miðnámsútbúgvingar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BE9E8D-E0DD-375E-9934-A0AF8726E8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- 3 </a:t>
            </a:r>
            <a:r>
              <a:rPr lang="da-DK" dirty="0" err="1"/>
              <a:t>ára</a:t>
            </a:r>
            <a:r>
              <a:rPr lang="da-DK" dirty="0"/>
              <a:t> (2-4 </a:t>
            </a:r>
            <a:r>
              <a:rPr lang="da-DK" dirty="0" err="1"/>
              <a:t>ár</a:t>
            </a:r>
            <a:r>
              <a:rPr lang="da-DK" dirty="0"/>
              <a:t>) </a:t>
            </a:r>
            <a:r>
              <a:rPr lang="da-DK" dirty="0" err="1"/>
              <a:t>skúlagongd</a:t>
            </a:r>
            <a:r>
              <a:rPr lang="da-DK" dirty="0"/>
              <a:t> - </a:t>
            </a:r>
            <a:r>
              <a:rPr lang="da-DK" dirty="0" err="1"/>
              <a:t>studning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Hugbreyt</a:t>
            </a:r>
            <a:r>
              <a:rPr lang="da-DK" dirty="0"/>
              <a:t>, </a:t>
            </a:r>
            <a:r>
              <a:rPr lang="da-DK" dirty="0" err="1"/>
              <a:t>náttúrubreyt</a:t>
            </a:r>
            <a:r>
              <a:rPr lang="da-DK" dirty="0"/>
              <a:t>, </a:t>
            </a:r>
            <a:r>
              <a:rPr lang="da-DK" dirty="0" err="1"/>
              <a:t>búskaparbreyt</a:t>
            </a:r>
            <a:r>
              <a:rPr lang="da-DK" dirty="0"/>
              <a:t>, </a:t>
            </a:r>
            <a:r>
              <a:rPr lang="da-DK" dirty="0" err="1"/>
              <a:t>tøknibreyt</a:t>
            </a:r>
            <a:r>
              <a:rPr lang="da-DK" dirty="0"/>
              <a:t>, </a:t>
            </a:r>
            <a:r>
              <a:rPr lang="da-DK" dirty="0" err="1"/>
              <a:t>tilfeingisbreyt</a:t>
            </a:r>
            <a:r>
              <a:rPr lang="da-DK" dirty="0"/>
              <a:t>, </a:t>
            </a:r>
            <a:r>
              <a:rPr lang="da-DK" dirty="0" err="1"/>
              <a:t>fyrirekingarbreyt</a:t>
            </a:r>
            <a:r>
              <a:rPr lang="da-DK" dirty="0"/>
              <a:t>, </a:t>
            </a:r>
            <a:r>
              <a:rPr lang="da-DK" dirty="0" err="1"/>
              <a:t>skapandi</a:t>
            </a:r>
            <a:r>
              <a:rPr lang="da-DK" dirty="0"/>
              <a:t> </a:t>
            </a:r>
            <a:r>
              <a:rPr lang="da-DK" dirty="0" err="1"/>
              <a:t>fyrireikingarbreyt</a:t>
            </a:r>
            <a:r>
              <a:rPr lang="da-DK" dirty="0"/>
              <a:t>, FHS, +</a:t>
            </a:r>
          </a:p>
          <a:p>
            <a:r>
              <a:rPr lang="da-DK" dirty="0"/>
              <a:t>- </a:t>
            </a:r>
            <a:r>
              <a:rPr lang="da-DK" dirty="0" err="1"/>
              <a:t>ávís</a:t>
            </a:r>
            <a:r>
              <a:rPr lang="da-DK" dirty="0"/>
              <a:t> </a:t>
            </a:r>
            <a:r>
              <a:rPr lang="da-DK" dirty="0" err="1"/>
              <a:t>krøv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C5ADE1A-F25F-F1E9-77A3-800E154F53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- </a:t>
            </a:r>
            <a:r>
              <a:rPr lang="da-DK" dirty="0" err="1"/>
              <a:t>politistur</a:t>
            </a:r>
            <a:r>
              <a:rPr lang="da-DK" dirty="0"/>
              <a:t>		- </a:t>
            </a:r>
            <a:r>
              <a:rPr lang="da-DK" dirty="0" err="1"/>
              <a:t>sálarfrøðingur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lærari</a:t>
            </a:r>
            <a:r>
              <a:rPr lang="da-DK" dirty="0"/>
              <a:t>			- </a:t>
            </a:r>
            <a:r>
              <a:rPr lang="da-DK" dirty="0" err="1"/>
              <a:t>tannlækni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lækni</a:t>
            </a:r>
            <a:r>
              <a:rPr lang="da-DK" dirty="0"/>
              <a:t>			- </a:t>
            </a:r>
            <a:r>
              <a:rPr lang="da-DK" dirty="0" err="1"/>
              <a:t>verkfrøðingur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sakførari</a:t>
            </a:r>
            <a:r>
              <a:rPr lang="da-DK" dirty="0"/>
              <a:t>		- arkitektur</a:t>
            </a:r>
          </a:p>
          <a:p>
            <a:r>
              <a:rPr lang="da-DK" dirty="0"/>
              <a:t>- </a:t>
            </a:r>
            <a:r>
              <a:rPr lang="da-DK" dirty="0" err="1"/>
              <a:t>búskaparfrøðingur</a:t>
            </a:r>
            <a:r>
              <a:rPr lang="da-DK" dirty="0"/>
              <a:t>	- </a:t>
            </a:r>
            <a:r>
              <a:rPr lang="da-DK" dirty="0" err="1"/>
              <a:t>námsfrøðingur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sjúkrarøktarfrøðingur</a:t>
            </a:r>
            <a:r>
              <a:rPr lang="da-DK" dirty="0"/>
              <a:t>	- </a:t>
            </a:r>
            <a:r>
              <a:rPr lang="da-DK" dirty="0" err="1"/>
              <a:t>fysioterapeutur</a:t>
            </a:r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søgufrøðingur</a:t>
            </a:r>
            <a:r>
              <a:rPr lang="da-DK" dirty="0"/>
              <a:t>		- Web-design</a:t>
            </a:r>
          </a:p>
          <a:p>
            <a:r>
              <a:rPr lang="da-DK" dirty="0"/>
              <a:t>- </a:t>
            </a:r>
            <a:r>
              <a:rPr lang="da-DK" dirty="0" err="1"/>
              <a:t>djóralækni</a:t>
            </a:r>
            <a:r>
              <a:rPr lang="da-DK" dirty="0"/>
              <a:t>		- journalist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18214A-00E1-C7E6-985D-AE9657D7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41DCA1-CA2E-4126-90CA-49AE03CBE926}" type="datetime1">
              <a:rPr lang="da-DK" smtClean="0"/>
              <a:t>05-02-2024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4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C2268-673C-9AD5-1C1F-1FF360F1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Aðrar útbúgvingar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083104-BBBF-F783-DF22-C1D009430D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o-FO" dirty="0"/>
              <a:t>Skipsatstøðingur – 1 ár</a:t>
            </a:r>
          </a:p>
          <a:p>
            <a:r>
              <a:rPr lang="fo-FO" dirty="0"/>
              <a:t>Musikkskúlamiðnám – 3 ár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CCB44E-D8BB-D030-AEE8-F9AC463DE7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o-FO" dirty="0"/>
              <a:t>- skiparaútbúgving</a:t>
            </a:r>
          </a:p>
          <a:p>
            <a:r>
              <a:rPr lang="fo-FO" dirty="0"/>
              <a:t>- musikkonservatorium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7B646A-970A-D905-F847-B5710A71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41DCA1-CA2E-4126-90CA-49AE03CBE926}" type="datetime1">
              <a:rPr lang="da-DK" smtClean="0"/>
              <a:t>05-02-2024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6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2E5DB-CC2A-FBEE-6CD8-30C20621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Ymiskir</a:t>
            </a:r>
            <a:r>
              <a:rPr lang="da-DK" dirty="0"/>
              <a:t> </a:t>
            </a:r>
            <a:r>
              <a:rPr lang="da-DK" dirty="0" err="1"/>
              <a:t>vegir</a:t>
            </a:r>
            <a:r>
              <a:rPr lang="da-DK" dirty="0"/>
              <a:t> til </a:t>
            </a:r>
            <a:r>
              <a:rPr lang="da-DK" dirty="0" err="1"/>
              <a:t>eina</a:t>
            </a:r>
            <a:r>
              <a:rPr lang="da-DK" dirty="0"/>
              <a:t> </a:t>
            </a:r>
            <a:r>
              <a:rPr lang="da-DK" dirty="0" err="1"/>
              <a:t>útbúgving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73F3AB-0AEA-C955-D56A-CD284A4F6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>
                <a:hlinkClick r:id="rId2"/>
              </a:rPr>
              <a:t>www.ug.dk</a:t>
            </a:r>
            <a:endParaRPr lang="da-DK" dirty="0"/>
          </a:p>
          <a:p>
            <a:r>
              <a:rPr lang="da-DK" dirty="0">
                <a:hlinkClick r:id="rId3"/>
              </a:rPr>
              <a:t>https://www.ug.dk/vaerktoej/jobkompasset/</a:t>
            </a:r>
            <a:r>
              <a:rPr lang="da-DK" dirty="0"/>
              <a:t> </a:t>
            </a:r>
          </a:p>
          <a:p>
            <a:r>
              <a:rPr lang="da-DK" dirty="0">
                <a:hlinkClick r:id="rId4"/>
              </a:rPr>
              <a:t>https://www.ug.dk/retningsviseren/</a:t>
            </a:r>
            <a:r>
              <a:rPr lang="da-DK" dirty="0"/>
              <a:t> </a:t>
            </a:r>
          </a:p>
          <a:p>
            <a:r>
              <a:rPr lang="da-DK" dirty="0">
                <a:hlinkClick r:id="rId5"/>
              </a:rPr>
              <a:t>https://www.ug.dk/videregaaendeuddannelse/adgangskortet</a:t>
            </a: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5A3336-2721-562F-5E32-549E435D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238572-7EE9-45CE-9E2D-BC2A8550F858}" type="datetime1">
              <a:rPr lang="da-DK" smtClean="0"/>
              <a:t>05-02-2024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4702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10_TF56160789" id="{B6A213D5-8F25-47DF-9BB8-B89F43EC7C9C}" vid="{0E30A862-46F3-4BE3-86CB-A48A4F01FEC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{BD50EA70-D2FF-4BEF-A4D1-3AC1FBC776DA}tf56160789_win32</Template>
  <TotalTime>4627</TotalTime>
  <Words>272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Útbúgvingar 2024  Yrkisútbúgvingar, miðnám og aðrar útbúgvingar   Krevst 9. ella 10. flokk</vt:lpstr>
      <vt:lpstr>Føroyska útbúgvingarskipanin</vt:lpstr>
      <vt:lpstr>Yrkisútbúgvingar</vt:lpstr>
      <vt:lpstr>Gymnasialar miðnámsútbúgvingar</vt:lpstr>
      <vt:lpstr>Aðrar útbúgvingar</vt:lpstr>
      <vt:lpstr>Ymiskir vegir til eina útbúgving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Útbúgvingar 2024  Yrkisútbúgvingar, miðnám og aðrar útbúgvingar   Krevst 9. ella 10. flokk</dc:title>
  <dc:creator>Guðný Wardum</dc:creator>
  <cp:lastModifiedBy>Guðný Wardum</cp:lastModifiedBy>
  <cp:revision>2</cp:revision>
  <dcterms:created xsi:type="dcterms:W3CDTF">2024-02-02T09:15:36Z</dcterms:created>
  <dcterms:modified xsi:type="dcterms:W3CDTF">2024-02-05T22:21:25Z</dcterms:modified>
</cp:coreProperties>
</file>