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75" r:id="rId5"/>
    <p:sldId id="256" r:id="rId6"/>
    <p:sldId id="264" r:id="rId7"/>
    <p:sldId id="265" r:id="rId8"/>
    <p:sldId id="270" r:id="rId9"/>
    <p:sldId id="271" r:id="rId10"/>
    <p:sldId id="272" r:id="rId11"/>
    <p:sldId id="273" r:id="rId12"/>
    <p:sldId id="274" r:id="rId1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5FEB"/>
    <a:srgbClr val="637EF4"/>
    <a:srgbClr val="6DF9FC"/>
    <a:srgbClr val="FDFEFD"/>
    <a:srgbClr val="F1A1EA"/>
    <a:srgbClr val="8FF8FC"/>
    <a:srgbClr val="00FDFF"/>
    <a:srgbClr val="00FA00"/>
    <a:srgbClr val="5AD3DD"/>
    <a:srgbClr val="BCBC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1306A6-3074-37BA-6818-ED2C29318094}" v="51" dt="2023-02-10T08:50:59.122"/>
    <p1510:client id="{97358A3F-EE83-094C-BC87-E41597ABADE3}" v="1448" dt="2023-02-10T08:56:39.57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snapToGrid="0" showGuides="1">
      <p:cViewPr varScale="1">
        <p:scale>
          <a:sx n="38" d="100"/>
          <a:sy n="38" d="100"/>
        </p:scale>
        <p:origin x="180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BF0B7-7C3B-894B-BBCC-414307CBE095}" type="datetimeFigureOut">
              <a:rPr lang="da-DK" smtClean="0"/>
              <a:t>17-02-2023</a:t>
            </a:fld>
            <a:endParaRPr lang="da-DK"/>
          </a:p>
        </p:txBody>
      </p:sp>
      <p:sp>
        <p:nvSpPr>
          <p:cNvPr id="4" name="Pladsholder til slidebillede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437F5-C434-CA48-BEBD-7142578AA1C0}" type="slidenum">
              <a:rPr lang="da-DK" smtClean="0"/>
              <a:t>‹nr.›</a:t>
            </a:fld>
            <a:endParaRPr lang="da-DK"/>
          </a:p>
        </p:txBody>
      </p:sp>
    </p:spTree>
    <p:extLst>
      <p:ext uri="{BB962C8B-B14F-4D97-AF65-F5344CB8AC3E}">
        <p14:creationId xmlns:p14="http://schemas.microsoft.com/office/powerpoint/2010/main" val="1533801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da-DK"/>
              <a:t>Klik for at redigere titeltypografien i masteren</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da-DK"/>
              <a:t>Klik for at redigere undertiteltypografien i masteren</a:t>
            </a:r>
            <a:endParaRPr lang="en-US"/>
          </a:p>
        </p:txBody>
      </p:sp>
      <p:sp>
        <p:nvSpPr>
          <p:cNvPr id="4" name="Date Placeholder 3"/>
          <p:cNvSpPr>
            <a:spLocks noGrp="1"/>
          </p:cNvSpPr>
          <p:nvPr>
            <p:ph type="dt" sz="half" idx="10"/>
          </p:nvPr>
        </p:nvSpPr>
        <p:spPr/>
        <p:txBody>
          <a:bodyPr/>
          <a:lstStyle/>
          <a:p>
            <a:fld id="{86993837-3D47-4243-BB15-095706916539}" type="datetime1">
              <a:rPr lang="da-DK" smtClean="0"/>
              <a:t>17-02-2023</a:t>
            </a:fld>
            <a:endParaRPr lang="da-DK"/>
          </a:p>
        </p:txBody>
      </p:sp>
      <p:sp>
        <p:nvSpPr>
          <p:cNvPr id="5" name="Footer Placeholder 4"/>
          <p:cNvSpPr>
            <a:spLocks noGrp="1"/>
          </p:cNvSpPr>
          <p:nvPr>
            <p:ph type="ftr" sz="quarter" idx="11"/>
          </p:nvPr>
        </p:nvSpPr>
        <p:spPr/>
        <p:txBody>
          <a:bodyPr/>
          <a:lstStyle/>
          <a:p>
            <a:r>
              <a:rPr lang="da-DK"/>
              <a:t>Made by Dania Jóannesardóttir &amp; Dagný Hammer Matras</a:t>
            </a:r>
          </a:p>
        </p:txBody>
      </p:sp>
      <p:sp>
        <p:nvSpPr>
          <p:cNvPr id="6" name="Slide Number Placeholder 5"/>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374435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6ABE412-49E2-2E4D-A49C-823D1AA31DE2}" type="datetime1">
              <a:rPr lang="da-DK" smtClean="0"/>
              <a:t>17-02-2023</a:t>
            </a:fld>
            <a:endParaRPr lang="da-DK"/>
          </a:p>
        </p:txBody>
      </p:sp>
      <p:sp>
        <p:nvSpPr>
          <p:cNvPr id="5" name="Footer Placeholder 4"/>
          <p:cNvSpPr>
            <a:spLocks noGrp="1"/>
          </p:cNvSpPr>
          <p:nvPr>
            <p:ph type="ftr" sz="quarter" idx="11"/>
          </p:nvPr>
        </p:nvSpPr>
        <p:spPr/>
        <p:txBody>
          <a:bodyPr/>
          <a:lstStyle/>
          <a:p>
            <a:r>
              <a:rPr lang="da-DK"/>
              <a:t>Made by Dania Jóannesardóttir &amp; Dagný Hammer Matras</a:t>
            </a:r>
          </a:p>
        </p:txBody>
      </p:sp>
      <p:sp>
        <p:nvSpPr>
          <p:cNvPr id="6" name="Slide Number Placeholder 5"/>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146259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da-DK"/>
              <a:t>Klik for at redigere titeltypografien i masteren</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9013C255-05B3-374D-B263-C7AC2F95DD50}" type="datetime1">
              <a:rPr lang="da-DK" smtClean="0"/>
              <a:t>17-02-2023</a:t>
            </a:fld>
            <a:endParaRPr lang="da-DK"/>
          </a:p>
        </p:txBody>
      </p:sp>
      <p:sp>
        <p:nvSpPr>
          <p:cNvPr id="5" name="Footer Placeholder 4"/>
          <p:cNvSpPr>
            <a:spLocks noGrp="1"/>
          </p:cNvSpPr>
          <p:nvPr>
            <p:ph type="ftr" sz="quarter" idx="11"/>
          </p:nvPr>
        </p:nvSpPr>
        <p:spPr/>
        <p:txBody>
          <a:bodyPr/>
          <a:lstStyle/>
          <a:p>
            <a:r>
              <a:rPr lang="da-DK"/>
              <a:t>Made by Dania Jóannesardóttir &amp; Dagný Hammer Matras</a:t>
            </a:r>
          </a:p>
        </p:txBody>
      </p:sp>
      <p:sp>
        <p:nvSpPr>
          <p:cNvPr id="6" name="Slide Number Placeholder 5"/>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886627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E1CA0652-4EAC-F34E-A0AB-DEFB266A3E9B}" type="datetime1">
              <a:rPr lang="da-DK" smtClean="0"/>
              <a:t>17-02-2023</a:t>
            </a:fld>
            <a:endParaRPr lang="da-DK"/>
          </a:p>
        </p:txBody>
      </p:sp>
      <p:sp>
        <p:nvSpPr>
          <p:cNvPr id="5" name="Footer Placeholder 4"/>
          <p:cNvSpPr>
            <a:spLocks noGrp="1"/>
          </p:cNvSpPr>
          <p:nvPr>
            <p:ph type="ftr" sz="quarter" idx="11"/>
          </p:nvPr>
        </p:nvSpPr>
        <p:spPr/>
        <p:txBody>
          <a:bodyPr/>
          <a:lstStyle/>
          <a:p>
            <a:r>
              <a:rPr lang="da-DK"/>
              <a:t>Made by Dania Jóannesardóttir &amp; Dagný Hammer Matras</a:t>
            </a:r>
          </a:p>
        </p:txBody>
      </p:sp>
      <p:sp>
        <p:nvSpPr>
          <p:cNvPr id="6" name="Slide Number Placeholder 5"/>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80927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da-DK"/>
              <a:t>Klik for at redigere titeltypografien i masteren</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3D75B23D-D747-9249-9AA7-E10463D859D8}" type="datetime1">
              <a:rPr lang="da-DK" smtClean="0"/>
              <a:t>17-02-2023</a:t>
            </a:fld>
            <a:endParaRPr lang="da-DK"/>
          </a:p>
        </p:txBody>
      </p:sp>
      <p:sp>
        <p:nvSpPr>
          <p:cNvPr id="5" name="Footer Placeholder 4"/>
          <p:cNvSpPr>
            <a:spLocks noGrp="1"/>
          </p:cNvSpPr>
          <p:nvPr>
            <p:ph type="ftr" sz="quarter" idx="11"/>
          </p:nvPr>
        </p:nvSpPr>
        <p:spPr/>
        <p:txBody>
          <a:bodyPr/>
          <a:lstStyle/>
          <a:p>
            <a:r>
              <a:rPr lang="da-DK"/>
              <a:t>Made by Dania Jóannesardóttir &amp; Dagný Hammer Matras</a:t>
            </a:r>
          </a:p>
        </p:txBody>
      </p:sp>
      <p:sp>
        <p:nvSpPr>
          <p:cNvPr id="6" name="Slide Number Placeholder 5"/>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410683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0ECF4292-F275-264C-B1BA-88DF93DD54A6}" type="datetime1">
              <a:rPr lang="da-DK" smtClean="0"/>
              <a:t>17-02-2023</a:t>
            </a:fld>
            <a:endParaRPr lang="da-DK"/>
          </a:p>
        </p:txBody>
      </p:sp>
      <p:sp>
        <p:nvSpPr>
          <p:cNvPr id="6" name="Footer Placeholder 5"/>
          <p:cNvSpPr>
            <a:spLocks noGrp="1"/>
          </p:cNvSpPr>
          <p:nvPr>
            <p:ph type="ftr" sz="quarter" idx="11"/>
          </p:nvPr>
        </p:nvSpPr>
        <p:spPr/>
        <p:txBody>
          <a:bodyPr/>
          <a:lstStyle/>
          <a:p>
            <a:r>
              <a:rPr lang="da-DK"/>
              <a:t>Made by Dania Jóannesardóttir &amp; Dagný Hammer Matras</a:t>
            </a:r>
          </a:p>
        </p:txBody>
      </p:sp>
      <p:sp>
        <p:nvSpPr>
          <p:cNvPr id="7" name="Slide Number Placeholder 6"/>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189271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da-DK"/>
              <a:t>Klik for at redigere titeltypografien i masteren</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da-DK"/>
              <a:t>Klik for at redigere teksttypografierne i masteren</a:t>
            </a:r>
          </a:p>
        </p:txBody>
      </p:sp>
      <p:sp>
        <p:nvSpPr>
          <p:cNvPr id="4" name="Content Placeholder 3"/>
          <p:cNvSpPr>
            <a:spLocks noGrp="1"/>
          </p:cNvSpPr>
          <p:nvPr>
            <p:ph sz="half" idx="2"/>
          </p:nvPr>
        </p:nvSpPr>
        <p:spPr>
          <a:xfrm>
            <a:off x="520713" y="3905482"/>
            <a:ext cx="3198096" cy="5744375"/>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da-DK"/>
              <a:t>Klik for at redigere teksttypografierne i masteren</a:t>
            </a:r>
          </a:p>
        </p:txBody>
      </p:sp>
      <p:sp>
        <p:nvSpPr>
          <p:cNvPr id="6" name="Content Placeholder 5"/>
          <p:cNvSpPr>
            <a:spLocks noGrp="1"/>
          </p:cNvSpPr>
          <p:nvPr>
            <p:ph sz="quarter" idx="4"/>
          </p:nvPr>
        </p:nvSpPr>
        <p:spPr>
          <a:xfrm>
            <a:off x="3827086" y="3905482"/>
            <a:ext cx="3213847" cy="5744375"/>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EC5F6E78-94B9-8B4F-B3E0-921121E2CE69}" type="datetime1">
              <a:rPr lang="da-DK" smtClean="0"/>
              <a:t>17-02-2023</a:t>
            </a:fld>
            <a:endParaRPr lang="da-DK"/>
          </a:p>
        </p:txBody>
      </p:sp>
      <p:sp>
        <p:nvSpPr>
          <p:cNvPr id="8" name="Footer Placeholder 7"/>
          <p:cNvSpPr>
            <a:spLocks noGrp="1"/>
          </p:cNvSpPr>
          <p:nvPr>
            <p:ph type="ftr" sz="quarter" idx="11"/>
          </p:nvPr>
        </p:nvSpPr>
        <p:spPr/>
        <p:txBody>
          <a:bodyPr/>
          <a:lstStyle/>
          <a:p>
            <a:r>
              <a:rPr lang="da-DK"/>
              <a:t>Made by Dania Jóannesardóttir &amp; Dagný Hammer Matras</a:t>
            </a:r>
          </a:p>
        </p:txBody>
      </p:sp>
      <p:sp>
        <p:nvSpPr>
          <p:cNvPr id="9" name="Slide Number Placeholder 8"/>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4022682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Date Placeholder 2"/>
          <p:cNvSpPr>
            <a:spLocks noGrp="1"/>
          </p:cNvSpPr>
          <p:nvPr>
            <p:ph type="dt" sz="half" idx="10"/>
          </p:nvPr>
        </p:nvSpPr>
        <p:spPr/>
        <p:txBody>
          <a:bodyPr/>
          <a:lstStyle/>
          <a:p>
            <a:fld id="{EED9F0A0-6071-0649-A8A4-315B72F60C0F}" type="datetime1">
              <a:rPr lang="da-DK" smtClean="0"/>
              <a:t>17-02-2023</a:t>
            </a:fld>
            <a:endParaRPr lang="da-DK"/>
          </a:p>
        </p:txBody>
      </p:sp>
      <p:sp>
        <p:nvSpPr>
          <p:cNvPr id="4" name="Footer Placeholder 3"/>
          <p:cNvSpPr>
            <a:spLocks noGrp="1"/>
          </p:cNvSpPr>
          <p:nvPr>
            <p:ph type="ftr" sz="quarter" idx="11"/>
          </p:nvPr>
        </p:nvSpPr>
        <p:spPr/>
        <p:txBody>
          <a:bodyPr/>
          <a:lstStyle/>
          <a:p>
            <a:r>
              <a:rPr lang="da-DK"/>
              <a:t>Made by Dania Jóannesardóttir &amp; Dagný Hammer Matras</a:t>
            </a:r>
          </a:p>
        </p:txBody>
      </p:sp>
      <p:sp>
        <p:nvSpPr>
          <p:cNvPr id="5" name="Slide Number Placeholder 4"/>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986410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670B0-D551-7F40-BDAB-0E3CEE6A3FDD}" type="datetime1">
              <a:rPr lang="da-DK" smtClean="0"/>
              <a:t>17-02-2023</a:t>
            </a:fld>
            <a:endParaRPr lang="da-DK"/>
          </a:p>
        </p:txBody>
      </p:sp>
      <p:sp>
        <p:nvSpPr>
          <p:cNvPr id="3" name="Footer Placeholder 2"/>
          <p:cNvSpPr>
            <a:spLocks noGrp="1"/>
          </p:cNvSpPr>
          <p:nvPr>
            <p:ph type="ftr" sz="quarter" idx="11"/>
          </p:nvPr>
        </p:nvSpPr>
        <p:spPr/>
        <p:txBody>
          <a:bodyPr/>
          <a:lstStyle/>
          <a:p>
            <a:r>
              <a:rPr lang="da-DK"/>
              <a:t>Made by Dania Jóannesardóttir &amp; Dagný Hammer Matras</a:t>
            </a:r>
          </a:p>
        </p:txBody>
      </p:sp>
      <p:sp>
        <p:nvSpPr>
          <p:cNvPr id="4" name="Slide Number Placeholder 3"/>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79899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da-DK"/>
              <a:t>Klik for at redigere titeltypografien i masteren</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9BF5A51C-32AF-DE47-A37C-AD969613902A}" type="datetime1">
              <a:rPr lang="da-DK" smtClean="0"/>
              <a:t>17-02-2023</a:t>
            </a:fld>
            <a:endParaRPr lang="da-DK"/>
          </a:p>
        </p:txBody>
      </p:sp>
      <p:sp>
        <p:nvSpPr>
          <p:cNvPr id="6" name="Footer Placeholder 5"/>
          <p:cNvSpPr>
            <a:spLocks noGrp="1"/>
          </p:cNvSpPr>
          <p:nvPr>
            <p:ph type="ftr" sz="quarter" idx="11"/>
          </p:nvPr>
        </p:nvSpPr>
        <p:spPr/>
        <p:txBody>
          <a:bodyPr/>
          <a:lstStyle/>
          <a:p>
            <a:r>
              <a:rPr lang="da-DK"/>
              <a:t>Made by Dania Jóannesardóttir &amp; Dagný Hammer Matras</a:t>
            </a:r>
          </a:p>
        </p:txBody>
      </p:sp>
      <p:sp>
        <p:nvSpPr>
          <p:cNvPr id="7" name="Slide Number Placeholder 6"/>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361925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da-DK"/>
              <a:t>Klik for at redigere titeltypografien i masteren</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da-DK"/>
              <a:t>Klik på ikonet for at tilføje et billede</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67977159-4882-B940-922A-55F953DCB00D}" type="datetime1">
              <a:rPr lang="da-DK" smtClean="0"/>
              <a:t>17-02-2023</a:t>
            </a:fld>
            <a:endParaRPr lang="da-DK"/>
          </a:p>
        </p:txBody>
      </p:sp>
      <p:sp>
        <p:nvSpPr>
          <p:cNvPr id="6" name="Footer Placeholder 5"/>
          <p:cNvSpPr>
            <a:spLocks noGrp="1"/>
          </p:cNvSpPr>
          <p:nvPr>
            <p:ph type="ftr" sz="quarter" idx="11"/>
          </p:nvPr>
        </p:nvSpPr>
        <p:spPr/>
        <p:txBody>
          <a:bodyPr/>
          <a:lstStyle/>
          <a:p>
            <a:r>
              <a:rPr lang="da-DK"/>
              <a:t>Made by Dania Jóannesardóttir &amp; Dagný Hammer Matras</a:t>
            </a:r>
          </a:p>
        </p:txBody>
      </p:sp>
      <p:sp>
        <p:nvSpPr>
          <p:cNvPr id="7" name="Slide Number Placeholder 6"/>
          <p:cNvSpPr>
            <a:spLocks noGrp="1"/>
          </p:cNvSpPr>
          <p:nvPr>
            <p:ph type="sldNum" sz="quarter" idx="12"/>
          </p:nvPr>
        </p:nvSpPr>
        <p:spPr/>
        <p:txBody>
          <a:bodyPr/>
          <a:lstStyle/>
          <a:p>
            <a:fld id="{7C88C103-8FF5-4E13-8738-F4DEB32EAF41}" type="slidenum">
              <a:rPr lang="da-DK" smtClean="0"/>
              <a:t>‹nr.›</a:t>
            </a:fld>
            <a:endParaRPr lang="da-DK"/>
          </a:p>
        </p:txBody>
      </p:sp>
    </p:spTree>
    <p:extLst>
      <p:ext uri="{BB962C8B-B14F-4D97-AF65-F5344CB8AC3E}">
        <p14:creationId xmlns:p14="http://schemas.microsoft.com/office/powerpoint/2010/main" val="728972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da-DK"/>
              <a:t>Klik for at redigere titeltypografien i masteren</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9186B286-89DB-A749-B115-DA798C921ECF}" type="datetime1">
              <a:rPr lang="da-DK" smtClean="0"/>
              <a:t>17-02-2023</a:t>
            </a:fld>
            <a:endParaRPr lang="da-DK"/>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r>
              <a:rPr lang="da-DK"/>
              <a:t>Made by Dania Jóannesardóttir &amp; Dagný Hammer Matras</a:t>
            </a: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7C88C103-8FF5-4E13-8738-F4DEB32EAF41}" type="slidenum">
              <a:rPr lang="da-DK" smtClean="0"/>
              <a:t>‹nr.›</a:t>
            </a:fld>
            <a:endParaRPr lang="da-DK"/>
          </a:p>
        </p:txBody>
      </p:sp>
    </p:spTree>
    <p:extLst>
      <p:ext uri="{BB962C8B-B14F-4D97-AF65-F5344CB8AC3E}">
        <p14:creationId xmlns:p14="http://schemas.microsoft.com/office/powerpoint/2010/main" val="1367343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microsoft.com/office/2007/relationships/hdphoto" Target="../media/hdphoto4.wdp"/><Relationship Id="rId5" Type="http://schemas.microsoft.com/office/2007/relationships/hdphoto" Target="../media/hdphoto3.wdp"/><Relationship Id="rId4" Type="http://schemas.microsoft.com/office/2007/relationships/hdphoto" Target="../media/hdphoto2.wdp"/></Relationships>
</file>

<file path=ppt/slides/_rels/slide3.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png"/><Relationship Id="rId5" Type="http://schemas.microsoft.com/office/2007/relationships/hdphoto" Target="../media/hdphoto7.wdp"/><Relationship Id="rId4" Type="http://schemas.microsoft.com/office/2007/relationships/hdphoto" Target="../media/hdphoto6.wdp"/></Relationships>
</file>

<file path=ppt/slides/_rels/slide4.xml.rels><?xml version="1.0" encoding="UTF-8" standalone="yes"?>
<Relationships xmlns="http://schemas.openxmlformats.org/package/2006/relationships"><Relationship Id="rId3" Type="http://schemas.microsoft.com/office/2007/relationships/hdphoto" Target="../media/hdphoto8.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1.png"/><Relationship Id="rId5" Type="http://schemas.microsoft.com/office/2007/relationships/hdphoto" Target="../media/hdphoto5.wdp"/><Relationship Id="rId4" Type="http://schemas.microsoft.com/office/2007/relationships/hdphoto" Target="../media/hdphoto9.wdp"/></Relationships>
</file>

<file path=ppt/slides/_rels/slide5.xml.rels><?xml version="1.0" encoding="UTF-8" standalone="yes"?>
<Relationships xmlns="http://schemas.openxmlformats.org/package/2006/relationships"><Relationship Id="rId8" Type="http://schemas.microsoft.com/office/2007/relationships/hdphoto" Target="../media/hdphoto12.wdp"/><Relationship Id="rId13" Type="http://schemas.microsoft.com/office/2007/relationships/hdphoto" Target="../media/hdphoto17.wdp"/><Relationship Id="rId3" Type="http://schemas.microsoft.com/office/2007/relationships/hdphoto" Target="../media/hdphoto8.wdp"/><Relationship Id="rId7" Type="http://schemas.microsoft.com/office/2007/relationships/hdphoto" Target="../media/hdphoto11.wdp"/><Relationship Id="rId12" Type="http://schemas.microsoft.com/office/2007/relationships/hdphoto" Target="../media/hdphoto16.wdp"/><Relationship Id="rId2" Type="http://schemas.openxmlformats.org/officeDocument/2006/relationships/image" Target="../media/image2.png"/><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microsoft.com/office/2007/relationships/hdphoto" Target="../media/hdphoto15.wdp"/><Relationship Id="rId5" Type="http://schemas.microsoft.com/office/2007/relationships/hdphoto" Target="../media/hdphoto10.wdp"/><Relationship Id="rId15" Type="http://schemas.microsoft.com/office/2007/relationships/hdphoto" Target="../media/hdphoto19.wdp"/><Relationship Id="rId10" Type="http://schemas.microsoft.com/office/2007/relationships/hdphoto" Target="../media/hdphoto14.wdp"/><Relationship Id="rId4" Type="http://schemas.openxmlformats.org/officeDocument/2006/relationships/image" Target="../media/image3.png"/><Relationship Id="rId9" Type="http://schemas.microsoft.com/office/2007/relationships/hdphoto" Target="../media/hdphoto13.wdp"/><Relationship Id="rId14" Type="http://schemas.microsoft.com/office/2007/relationships/hdphoto" Target="../media/hdphoto18.wdp"/></Relationships>
</file>

<file path=ppt/slides/_rels/slide6.xml.rels><?xml version="1.0" encoding="UTF-8" standalone="yes"?>
<Relationships xmlns="http://schemas.openxmlformats.org/package/2006/relationships"><Relationship Id="rId8" Type="http://schemas.microsoft.com/office/2007/relationships/hdphoto" Target="../media/hdphoto14.wdp"/><Relationship Id="rId3" Type="http://schemas.microsoft.com/office/2007/relationships/hdphoto" Target="../media/hdphoto11.wdp"/><Relationship Id="rId7" Type="http://schemas.microsoft.com/office/2007/relationships/hdphoto" Target="../media/hdphoto21.wdp"/><Relationship Id="rId2" Type="http://schemas.openxmlformats.org/officeDocument/2006/relationships/image" Target="../media/image4.png"/><Relationship Id="rId1" Type="http://schemas.openxmlformats.org/officeDocument/2006/relationships/slideLayout" Target="../slideLayouts/slideLayout1.xml"/><Relationship Id="rId6" Type="http://schemas.microsoft.com/office/2007/relationships/hdphoto" Target="../media/hdphoto20.wdp"/><Relationship Id="rId5" Type="http://schemas.microsoft.com/office/2007/relationships/hdphoto" Target="../media/hdphoto17.wdp"/><Relationship Id="rId4" Type="http://schemas.openxmlformats.org/officeDocument/2006/relationships/image" Target="../media/image3.png"/><Relationship Id="rId9"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microsoft.com/office/2007/relationships/hdphoto" Target="../media/hdphoto24.wdp"/><Relationship Id="rId13" Type="http://schemas.openxmlformats.org/officeDocument/2006/relationships/image" Target="../media/image1.png"/><Relationship Id="rId3" Type="http://schemas.microsoft.com/office/2007/relationships/hdphoto" Target="../media/hdphoto8.wdp"/><Relationship Id="rId7" Type="http://schemas.microsoft.com/office/2007/relationships/hdphoto" Target="../media/hdphoto23.wdp"/><Relationship Id="rId12" Type="http://schemas.microsoft.com/office/2007/relationships/hdphoto" Target="../media/hdphoto27.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11" Type="http://schemas.microsoft.com/office/2007/relationships/hdphoto" Target="../media/hdphoto26.wdp"/><Relationship Id="rId5" Type="http://schemas.microsoft.com/office/2007/relationships/hdphoto" Target="../media/hdphoto22.wdp"/><Relationship Id="rId10" Type="http://schemas.microsoft.com/office/2007/relationships/hdphoto" Target="../media/hdphoto21.wdp"/><Relationship Id="rId4" Type="http://schemas.openxmlformats.org/officeDocument/2006/relationships/image" Target="../media/image4.png"/><Relationship Id="rId9" Type="http://schemas.microsoft.com/office/2007/relationships/hdphoto" Target="../media/hdphoto25.wdp"/></Relationships>
</file>

<file path=ppt/slides/_rels/slide8.xml.rels><?xml version="1.0" encoding="UTF-8" standalone="yes"?>
<Relationships xmlns="http://schemas.openxmlformats.org/package/2006/relationships"><Relationship Id="rId8" Type="http://schemas.microsoft.com/office/2007/relationships/hdphoto" Target="../media/hdphoto31.wdp"/><Relationship Id="rId3" Type="http://schemas.microsoft.com/office/2007/relationships/hdphoto" Target="../media/hdphoto28.wdp"/><Relationship Id="rId7" Type="http://schemas.microsoft.com/office/2007/relationships/hdphoto" Target="../media/hdphoto30.wdp"/><Relationship Id="rId12" Type="http://schemas.microsoft.com/office/2007/relationships/hdphoto" Target="../media/hdphoto34.wdp"/><Relationship Id="rId2" Type="http://schemas.openxmlformats.org/officeDocument/2006/relationships/image" Target="../media/image4.png"/><Relationship Id="rId1" Type="http://schemas.openxmlformats.org/officeDocument/2006/relationships/slideLayout" Target="../slideLayouts/slideLayout1.xml"/><Relationship Id="rId6" Type="http://schemas.microsoft.com/office/2007/relationships/hdphoto" Target="../media/hdphoto29.wdp"/><Relationship Id="rId11" Type="http://schemas.microsoft.com/office/2007/relationships/hdphoto" Target="../media/hdphoto21.wdp"/><Relationship Id="rId5" Type="http://schemas.microsoft.com/office/2007/relationships/hdphoto" Target="../media/hdphoto26.wdp"/><Relationship Id="rId10" Type="http://schemas.microsoft.com/office/2007/relationships/hdphoto" Target="../media/hdphoto33.wdp"/><Relationship Id="rId4" Type="http://schemas.openxmlformats.org/officeDocument/2006/relationships/image" Target="../media/image5.png"/><Relationship Id="rId9" Type="http://schemas.microsoft.com/office/2007/relationships/hdphoto" Target="../media/hdphoto32.wdp"/></Relationships>
</file>

<file path=ppt/slides/_rels/slide9.xml.rels><?xml version="1.0" encoding="UTF-8" standalone="yes"?>
<Relationships xmlns="http://schemas.openxmlformats.org/package/2006/relationships"><Relationship Id="rId8" Type="http://schemas.microsoft.com/office/2007/relationships/hdphoto" Target="../media/hdphoto36.wdp"/><Relationship Id="rId3" Type="http://schemas.microsoft.com/office/2007/relationships/hdphoto" Target="../media/hdphoto11.wdp"/><Relationship Id="rId7" Type="http://schemas.microsoft.com/office/2007/relationships/hdphoto" Target="../media/hdphoto34.wdp"/><Relationship Id="rId2" Type="http://schemas.openxmlformats.org/officeDocument/2006/relationships/image" Target="../media/image4.png"/><Relationship Id="rId1" Type="http://schemas.openxmlformats.org/officeDocument/2006/relationships/slideLayout" Target="../slideLayouts/slideLayout1.xml"/><Relationship Id="rId6" Type="http://schemas.microsoft.com/office/2007/relationships/hdphoto" Target="../media/hdphoto35.wdp"/><Relationship Id="rId5" Type="http://schemas.microsoft.com/office/2007/relationships/hdphoto" Target="../media/hdphoto26.wdp"/><Relationship Id="rId4" Type="http://schemas.openxmlformats.org/officeDocument/2006/relationships/image" Target="../media/image5.png"/><Relationship Id="rId9" Type="http://schemas.microsoft.com/office/2007/relationships/hdphoto" Target="../media/hdphoto37.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0" name="Tekstfelt 49">
            <a:extLst>
              <a:ext uri="{FF2B5EF4-FFF2-40B4-BE49-F238E27FC236}">
                <a16:creationId xmlns:a16="http://schemas.microsoft.com/office/drawing/2014/main" id="{FD422F81-0A8E-2BB3-CE4E-3167CE5A1E44}"/>
              </a:ext>
            </a:extLst>
          </p:cNvPr>
          <p:cNvSpPr txBox="1"/>
          <p:nvPr/>
        </p:nvSpPr>
        <p:spPr>
          <a:xfrm>
            <a:off x="998220" y="3131820"/>
            <a:ext cx="184731" cy="369332"/>
          </a:xfrm>
          <a:prstGeom prst="rect">
            <a:avLst/>
          </a:prstGeom>
          <a:noFill/>
        </p:spPr>
        <p:txBody>
          <a:bodyPr wrap="none" rtlCol="0">
            <a:spAutoFit/>
          </a:bodyPr>
          <a:lstStyle/>
          <a:p>
            <a:endParaRPr lang="da-DK"/>
          </a:p>
        </p:txBody>
      </p:sp>
      <p:sp>
        <p:nvSpPr>
          <p:cNvPr id="2" name="Tekstfelt 1">
            <a:extLst>
              <a:ext uri="{FF2B5EF4-FFF2-40B4-BE49-F238E27FC236}">
                <a16:creationId xmlns:a16="http://schemas.microsoft.com/office/drawing/2014/main" id="{BA44BA1E-E29C-FDBF-D24F-773259E8611A}"/>
              </a:ext>
            </a:extLst>
          </p:cNvPr>
          <p:cNvSpPr txBox="1"/>
          <p:nvPr/>
        </p:nvSpPr>
        <p:spPr>
          <a:xfrm>
            <a:off x="3393831" y="7965831"/>
            <a:ext cx="184731" cy="369332"/>
          </a:xfrm>
          <a:prstGeom prst="rect">
            <a:avLst/>
          </a:prstGeom>
          <a:noFill/>
        </p:spPr>
        <p:txBody>
          <a:bodyPr wrap="none" rtlCol="0">
            <a:spAutoFit/>
          </a:bodyPr>
          <a:lstStyle/>
          <a:p>
            <a:endParaRPr lang="da-DK"/>
          </a:p>
        </p:txBody>
      </p:sp>
      <p:pic>
        <p:nvPicPr>
          <p:cNvPr id="5" name="Billede 4" descr="Et billede, der indeholder tekst, lys&#10;&#10;Automatisk genereret beskrivelse">
            <a:extLst>
              <a:ext uri="{FF2B5EF4-FFF2-40B4-BE49-F238E27FC236}">
                <a16:creationId xmlns:a16="http://schemas.microsoft.com/office/drawing/2014/main" id="{24BFECD5-0EC9-B895-D228-5BC36C9A33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24909"/>
            <a:ext cx="7559675" cy="7559675"/>
          </a:xfrm>
          <a:prstGeom prst="rect">
            <a:avLst/>
          </a:prstGeom>
          <a:solidFill>
            <a:schemeClr val="tx1"/>
          </a:solidFill>
        </p:spPr>
      </p:pic>
      <p:sp>
        <p:nvSpPr>
          <p:cNvPr id="4" name="Tekstfelt 3">
            <a:extLst>
              <a:ext uri="{FF2B5EF4-FFF2-40B4-BE49-F238E27FC236}">
                <a16:creationId xmlns:a16="http://schemas.microsoft.com/office/drawing/2014/main" id="{783771D8-1128-858E-CBD4-64F924A0BF08}"/>
              </a:ext>
            </a:extLst>
          </p:cNvPr>
          <p:cNvSpPr txBox="1"/>
          <p:nvPr/>
        </p:nvSpPr>
        <p:spPr>
          <a:xfrm>
            <a:off x="797479" y="8161516"/>
            <a:ext cx="5303440" cy="769441"/>
          </a:xfrm>
          <a:prstGeom prst="rect">
            <a:avLst/>
          </a:prstGeom>
          <a:noFill/>
        </p:spPr>
        <p:txBody>
          <a:bodyPr wrap="none" rtlCol="0">
            <a:spAutoFit/>
          </a:bodyPr>
          <a:lstStyle/>
          <a:p>
            <a:r>
              <a:rPr lang="da-DK" sz="4400" b="1" dirty="0">
                <a:ln w="28575">
                  <a:solidFill>
                    <a:srgbClr val="EB5FEB"/>
                  </a:solidFill>
                </a:ln>
                <a:noFill/>
                <a:effectLst>
                  <a:glow rad="228600">
                    <a:srgbClr val="EB5FEB">
                      <a:alpha val="40000"/>
                    </a:srgbClr>
                  </a:glow>
                </a:effectLst>
                <a:latin typeface="Fast Hand" panose="02000500000000000000" pitchFamily="2" charset="0"/>
              </a:rPr>
              <a:t>		8th grade podcast</a:t>
            </a:r>
          </a:p>
        </p:txBody>
      </p:sp>
      <p:sp>
        <p:nvSpPr>
          <p:cNvPr id="6" name="Tekstfelt 5">
            <a:extLst>
              <a:ext uri="{FF2B5EF4-FFF2-40B4-BE49-F238E27FC236}">
                <a16:creationId xmlns:a16="http://schemas.microsoft.com/office/drawing/2014/main" id="{74135F31-A386-FFF6-A98C-45A43ABABF53}"/>
              </a:ext>
            </a:extLst>
          </p:cNvPr>
          <p:cNvSpPr txBox="1"/>
          <p:nvPr/>
        </p:nvSpPr>
        <p:spPr>
          <a:xfrm>
            <a:off x="3217019" y="8884584"/>
            <a:ext cx="1125629" cy="369332"/>
          </a:xfrm>
          <a:prstGeom prst="rect">
            <a:avLst/>
          </a:prstGeom>
          <a:noFill/>
        </p:spPr>
        <p:txBody>
          <a:bodyPr wrap="none" rtlCol="0">
            <a:spAutoFit/>
          </a:bodyPr>
          <a:lstStyle/>
          <a:p>
            <a:r>
              <a:rPr lang="da-DK" dirty="0">
                <a:ln w="0">
                  <a:solidFill>
                    <a:srgbClr val="637EF4"/>
                  </a:solidFill>
                </a:ln>
                <a:effectLst>
                  <a:glow rad="139700">
                    <a:srgbClr val="637EF4">
                      <a:alpha val="40000"/>
                    </a:srgbClr>
                  </a:glow>
                  <a:outerShdw blurRad="38100" dist="19050" dir="2700000" algn="tl" rotWithShape="0">
                    <a:schemeClr val="dk1">
                      <a:alpha val="40000"/>
                    </a:schemeClr>
                  </a:outerShdw>
                </a:effectLst>
                <a:latin typeface="STHupo" panose="02010800040101010101" pitchFamily="2" charset="-122"/>
                <a:ea typeface="STHupo" panose="02010800040101010101" pitchFamily="2" charset="-122"/>
                <a:cs typeface="Apple Symbols" panose="02000000000000000000" pitchFamily="2" charset="-79"/>
              </a:rPr>
              <a:t>Est. 2023</a:t>
            </a:r>
          </a:p>
        </p:txBody>
      </p:sp>
    </p:spTree>
    <p:extLst>
      <p:ext uri="{BB962C8B-B14F-4D97-AF65-F5344CB8AC3E}">
        <p14:creationId xmlns:p14="http://schemas.microsoft.com/office/powerpoint/2010/main" val="155580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grpSp>
        <p:nvGrpSpPr>
          <p:cNvPr id="26" name="Gruppe 25">
            <a:extLst>
              <a:ext uri="{FF2B5EF4-FFF2-40B4-BE49-F238E27FC236}">
                <a16:creationId xmlns:a16="http://schemas.microsoft.com/office/drawing/2014/main" id="{36C6CCD2-8FC6-4A71-B3C2-807D5937BA32}"/>
              </a:ext>
            </a:extLst>
          </p:cNvPr>
          <p:cNvGrpSpPr/>
          <p:nvPr/>
        </p:nvGrpSpPr>
        <p:grpSpPr>
          <a:xfrm>
            <a:off x="933648" y="741714"/>
            <a:ext cx="5715000" cy="1460500"/>
            <a:chOff x="944959" y="576846"/>
            <a:chExt cx="5715000" cy="1460500"/>
          </a:xfrm>
        </p:grpSpPr>
        <p:pic>
          <p:nvPicPr>
            <p:cNvPr id="10" name="Billede 9">
              <a:extLst>
                <a:ext uri="{FF2B5EF4-FFF2-40B4-BE49-F238E27FC236}">
                  <a16:creationId xmlns:a16="http://schemas.microsoft.com/office/drawing/2014/main" id="{9DEF9E0C-ACCD-3F7C-B589-149740951E10}"/>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44959" y="576846"/>
              <a:ext cx="5715000" cy="1460500"/>
            </a:xfrm>
            <a:prstGeom prst="rect">
              <a:avLst/>
            </a:prstGeom>
          </p:spPr>
        </p:pic>
        <p:sp>
          <p:nvSpPr>
            <p:cNvPr id="11" name="Tekstfelt 10">
              <a:extLst>
                <a:ext uri="{FF2B5EF4-FFF2-40B4-BE49-F238E27FC236}">
                  <a16:creationId xmlns:a16="http://schemas.microsoft.com/office/drawing/2014/main" id="{EA28EA68-E485-AE5D-1880-C11E63CD263B}"/>
                </a:ext>
              </a:extLst>
            </p:cNvPr>
            <p:cNvSpPr txBox="1"/>
            <p:nvPr/>
          </p:nvSpPr>
          <p:spPr>
            <a:xfrm>
              <a:off x="944959" y="888340"/>
              <a:ext cx="5715000" cy="861774"/>
            </a:xfrm>
            <a:prstGeom prst="rect">
              <a:avLst/>
            </a:prstGeom>
            <a:noFill/>
          </p:spPr>
          <p:txBody>
            <a:bodyPr wrap="square" rtlCol="0">
              <a:spAutoFit/>
            </a:bodyPr>
            <a:lstStyle/>
            <a:p>
              <a:pPr algn="ctr"/>
              <a:r>
                <a:rPr lang="da-DK" sz="5000">
                  <a:latin typeface="Modern Love Caps" pitchFamily="82" charset="0"/>
                </a:rPr>
                <a:t>Podcast</a:t>
              </a:r>
            </a:p>
          </p:txBody>
        </p:sp>
      </p:grpSp>
      <p:grpSp>
        <p:nvGrpSpPr>
          <p:cNvPr id="35" name="Gruppe 34">
            <a:extLst>
              <a:ext uri="{FF2B5EF4-FFF2-40B4-BE49-F238E27FC236}">
                <a16:creationId xmlns:a16="http://schemas.microsoft.com/office/drawing/2014/main" id="{F586DBED-419E-D2EC-2AF2-5B0A2EFB2DDF}"/>
              </a:ext>
            </a:extLst>
          </p:cNvPr>
          <p:cNvGrpSpPr/>
          <p:nvPr/>
        </p:nvGrpSpPr>
        <p:grpSpPr>
          <a:xfrm>
            <a:off x="933648" y="2767344"/>
            <a:ext cx="5715000" cy="1460500"/>
            <a:chOff x="933648" y="3033208"/>
            <a:chExt cx="5715000" cy="1460500"/>
          </a:xfrm>
        </p:grpSpPr>
        <p:grpSp>
          <p:nvGrpSpPr>
            <p:cNvPr id="31" name="Gruppe 30">
              <a:extLst>
                <a:ext uri="{FF2B5EF4-FFF2-40B4-BE49-F238E27FC236}">
                  <a16:creationId xmlns:a16="http://schemas.microsoft.com/office/drawing/2014/main" id="{BDEEE06E-5FDC-DAE6-63C1-B886A8171779}"/>
                </a:ext>
              </a:extLst>
            </p:cNvPr>
            <p:cNvGrpSpPr/>
            <p:nvPr/>
          </p:nvGrpSpPr>
          <p:grpSpPr>
            <a:xfrm>
              <a:off x="933648" y="3033208"/>
              <a:ext cx="5715000" cy="1460500"/>
              <a:chOff x="944959" y="2118808"/>
              <a:chExt cx="5715000" cy="1460500"/>
            </a:xfrm>
          </p:grpSpPr>
          <p:pic>
            <p:nvPicPr>
              <p:cNvPr id="28" name="Billede 27">
                <a:extLst>
                  <a:ext uri="{FF2B5EF4-FFF2-40B4-BE49-F238E27FC236}">
                    <a16:creationId xmlns:a16="http://schemas.microsoft.com/office/drawing/2014/main" id="{372137E7-2037-3BCC-1F5A-408F2A10AEAF}"/>
                  </a:ext>
                </a:extLst>
              </p:cNvPr>
              <p:cNvPicPr>
                <a:picLocks noChangeAspect="1"/>
              </p:cNvPicPr>
              <p:nvPr/>
            </p:nvPicPr>
            <p:blipFill>
              <a:blip r:embed="rId2">
                <a:extLst>
                  <a:ext uri="{BEBA8EAE-BF5A-486C-A8C5-ECC9F3942E4B}">
                    <a14:imgProps xmlns:a14="http://schemas.microsoft.com/office/drawing/2010/main">
                      <a14:imgLayer r:embed="rId4">
                        <a14:imgEffect>
                          <a14:artisticGlowDiffused/>
                        </a14:imgEffect>
                      </a14:imgLayer>
                    </a14:imgProps>
                  </a:ext>
                </a:extLst>
              </a:blip>
              <a:stretch>
                <a:fillRect/>
              </a:stretch>
            </p:blipFill>
            <p:spPr>
              <a:xfrm>
                <a:off x="944959" y="2118808"/>
                <a:ext cx="5715000" cy="1460500"/>
              </a:xfrm>
              <a:prstGeom prst="rect">
                <a:avLst/>
              </a:prstGeom>
            </p:spPr>
          </p:pic>
          <p:sp>
            <p:nvSpPr>
              <p:cNvPr id="30" name="Tekstfelt 29">
                <a:extLst>
                  <a:ext uri="{FF2B5EF4-FFF2-40B4-BE49-F238E27FC236}">
                    <a16:creationId xmlns:a16="http://schemas.microsoft.com/office/drawing/2014/main" id="{FFBCEFFA-0EBD-1333-D25A-C3DE167C9553}"/>
                  </a:ext>
                </a:extLst>
              </p:cNvPr>
              <p:cNvSpPr txBox="1"/>
              <p:nvPr/>
            </p:nvSpPr>
            <p:spPr>
              <a:xfrm>
                <a:off x="944959" y="2767290"/>
                <a:ext cx="5715000" cy="738664"/>
              </a:xfrm>
              <a:prstGeom prst="rect">
                <a:avLst/>
              </a:prstGeom>
              <a:noFill/>
            </p:spPr>
            <p:txBody>
              <a:bodyPr wrap="square" lIns="91440" tIns="45720" rIns="91440" bIns="45720" rtlCol="0" anchor="ctr">
                <a:spAutoFit/>
              </a:bodyPr>
              <a:lstStyle/>
              <a:p>
                <a:pPr algn="ctr"/>
                <a:r>
                  <a:rPr lang="da-DK" sz="1400" dirty="0" err="1">
                    <a:latin typeface="Cambria" panose="02040503050406030204" pitchFamily="18" charset="0"/>
                  </a:rPr>
                  <a:t>You</a:t>
                </a:r>
                <a:r>
                  <a:rPr lang="da-DK" sz="1400" dirty="0">
                    <a:latin typeface="Cambria" panose="02040503050406030204" pitchFamily="18" charset="0"/>
                  </a:rPr>
                  <a:t> </a:t>
                </a:r>
                <a:r>
                  <a:rPr lang="da-DK" sz="1400" dirty="0" err="1">
                    <a:latin typeface="Cambria" panose="02040503050406030204" pitchFamily="18" charset="0"/>
                  </a:rPr>
                  <a:t>will</a:t>
                </a:r>
                <a:r>
                  <a:rPr lang="da-DK" sz="1400" dirty="0">
                    <a:latin typeface="Cambria" panose="02040503050406030204" pitchFamily="18" charset="0"/>
                  </a:rPr>
                  <a:t> </a:t>
                </a:r>
                <a:r>
                  <a:rPr lang="da-DK" sz="1400" dirty="0" err="1">
                    <a:latin typeface="Cambria" panose="02040503050406030204" pitchFamily="18" charset="0"/>
                  </a:rPr>
                  <a:t>be</a:t>
                </a:r>
                <a:r>
                  <a:rPr lang="da-DK" sz="1400" dirty="0">
                    <a:latin typeface="Cambria" panose="02040503050406030204" pitchFamily="18" charset="0"/>
                  </a:rPr>
                  <a:t> </a:t>
                </a:r>
                <a:r>
                  <a:rPr lang="da-DK" sz="1400" dirty="0" err="1">
                    <a:latin typeface="Cambria" panose="02040503050406030204" pitchFamily="18" charset="0"/>
                  </a:rPr>
                  <a:t>working</a:t>
                </a:r>
                <a:r>
                  <a:rPr lang="da-DK" sz="1400" dirty="0">
                    <a:latin typeface="Cambria" panose="02040503050406030204" pitchFamily="18" charset="0"/>
                  </a:rPr>
                  <a:t> in </a:t>
                </a:r>
                <a:r>
                  <a:rPr lang="da-DK" sz="1400" dirty="0" err="1">
                    <a:latin typeface="Cambria" panose="02040503050406030204" pitchFamily="18" charset="0"/>
                  </a:rPr>
                  <a:t>groups</a:t>
                </a:r>
                <a:r>
                  <a:rPr lang="da-DK" sz="1400" dirty="0">
                    <a:latin typeface="Cambria" panose="02040503050406030204" pitchFamily="18" charset="0"/>
                  </a:rPr>
                  <a:t> of </a:t>
                </a:r>
                <a:r>
                  <a:rPr lang="da-DK" sz="1400" dirty="0" err="1">
                    <a:latin typeface="Cambria" panose="02040503050406030204" pitchFamily="18" charset="0"/>
                  </a:rPr>
                  <a:t>three</a:t>
                </a:r>
                <a:r>
                  <a:rPr lang="da-DK" sz="1400" dirty="0">
                    <a:latin typeface="Cambria" panose="02040503050406030204" pitchFamily="18" charset="0"/>
                  </a:rPr>
                  <a:t> or </a:t>
                </a:r>
                <a:r>
                  <a:rPr lang="da-DK" sz="1400" dirty="0" err="1">
                    <a:latin typeface="Cambria" panose="02040503050406030204" pitchFamily="18" charset="0"/>
                  </a:rPr>
                  <a:t>four</a:t>
                </a:r>
                <a:r>
                  <a:rPr lang="da-DK" sz="1400" dirty="0">
                    <a:latin typeface="Cambria" panose="02040503050406030204" pitchFamily="18" charset="0"/>
                  </a:rPr>
                  <a:t>. </a:t>
                </a:r>
              </a:p>
              <a:p>
                <a:pPr algn="ctr"/>
                <a:r>
                  <a:rPr lang="da-DK" sz="1400" dirty="0">
                    <a:latin typeface="Cambria"/>
                    <a:ea typeface="Cambria"/>
                  </a:rPr>
                  <a:t>The </a:t>
                </a:r>
                <a:r>
                  <a:rPr lang="da-DK" sz="1400" dirty="0" err="1">
                    <a:latin typeface="Cambria"/>
                    <a:ea typeface="Cambria"/>
                  </a:rPr>
                  <a:t>finished</a:t>
                </a:r>
                <a:r>
                  <a:rPr lang="da-DK" sz="1400" dirty="0">
                    <a:latin typeface="Cambria"/>
                    <a:ea typeface="Cambria"/>
                  </a:rPr>
                  <a:t> podcast </a:t>
                </a:r>
                <a:r>
                  <a:rPr lang="da-DK" sz="1400" dirty="0" err="1">
                    <a:latin typeface="Cambria"/>
                    <a:ea typeface="Cambria"/>
                  </a:rPr>
                  <a:t>should</a:t>
                </a:r>
                <a:r>
                  <a:rPr lang="da-DK" sz="1400" dirty="0">
                    <a:latin typeface="Cambria"/>
                    <a:ea typeface="Cambria"/>
                  </a:rPr>
                  <a:t> </a:t>
                </a:r>
                <a:r>
                  <a:rPr lang="da-DK" sz="1400" dirty="0" err="1">
                    <a:latin typeface="Cambria"/>
                    <a:ea typeface="Cambria"/>
                  </a:rPr>
                  <a:t>be</a:t>
                </a:r>
                <a:r>
                  <a:rPr lang="da-DK" sz="1400" dirty="0">
                    <a:latin typeface="Cambria"/>
                    <a:ea typeface="Cambria"/>
                  </a:rPr>
                  <a:t> no </a:t>
                </a:r>
                <a:r>
                  <a:rPr lang="da-DK" sz="1400" dirty="0" err="1">
                    <a:latin typeface="Cambria"/>
                    <a:ea typeface="Cambria"/>
                  </a:rPr>
                  <a:t>less</a:t>
                </a:r>
                <a:r>
                  <a:rPr lang="da-DK" sz="1400" dirty="0">
                    <a:latin typeface="Cambria"/>
                    <a:ea typeface="Cambria"/>
                  </a:rPr>
                  <a:t> </a:t>
                </a:r>
                <a:r>
                  <a:rPr lang="da-DK" sz="1400" dirty="0" err="1">
                    <a:latin typeface="Cambria"/>
                    <a:ea typeface="Cambria"/>
                  </a:rPr>
                  <a:t>than</a:t>
                </a:r>
                <a:r>
                  <a:rPr lang="da-DK" sz="1400" dirty="0">
                    <a:latin typeface="Cambria"/>
                    <a:ea typeface="Cambria"/>
                  </a:rPr>
                  <a:t> 5 </a:t>
                </a:r>
                <a:r>
                  <a:rPr lang="da-DK" sz="1400" dirty="0" err="1">
                    <a:latin typeface="Cambria"/>
                    <a:ea typeface="Cambria"/>
                  </a:rPr>
                  <a:t>minutes</a:t>
                </a:r>
                <a:r>
                  <a:rPr lang="da-DK" sz="1400" dirty="0">
                    <a:latin typeface="Cambria"/>
                    <a:ea typeface="Cambria"/>
                  </a:rPr>
                  <a:t> and no more </a:t>
                </a:r>
                <a:r>
                  <a:rPr lang="da-DK" sz="1400" dirty="0" err="1">
                    <a:latin typeface="Cambria"/>
                    <a:ea typeface="Cambria"/>
                  </a:rPr>
                  <a:t>than</a:t>
                </a:r>
                <a:r>
                  <a:rPr lang="da-DK" sz="1400" dirty="0">
                    <a:latin typeface="Cambria"/>
                    <a:ea typeface="Cambria"/>
                  </a:rPr>
                  <a:t> 20 </a:t>
                </a:r>
                <a:r>
                  <a:rPr lang="da-DK" sz="1400" dirty="0" err="1">
                    <a:latin typeface="Cambria"/>
                    <a:ea typeface="Cambria"/>
                  </a:rPr>
                  <a:t>minutes</a:t>
                </a:r>
                <a:r>
                  <a:rPr lang="da-DK" sz="1400" dirty="0">
                    <a:latin typeface="Cambria"/>
                    <a:ea typeface="Cambria"/>
                  </a:rPr>
                  <a:t>. The </a:t>
                </a:r>
                <a:r>
                  <a:rPr lang="da-DK" sz="1400" dirty="0" err="1">
                    <a:latin typeface="Cambria"/>
                    <a:ea typeface="Cambria"/>
                  </a:rPr>
                  <a:t>diting</a:t>
                </a:r>
                <a:r>
                  <a:rPr lang="da-DK" sz="1400" dirty="0">
                    <a:latin typeface="Cambria"/>
                    <a:ea typeface="Cambria"/>
                  </a:rPr>
                  <a:t> </a:t>
                </a:r>
                <a:r>
                  <a:rPr lang="da-DK" sz="1400" dirty="0" err="1">
                    <a:latin typeface="Cambria"/>
                    <a:ea typeface="Cambria"/>
                  </a:rPr>
                  <a:t>programme</a:t>
                </a:r>
                <a:r>
                  <a:rPr lang="da-DK" sz="1400" dirty="0">
                    <a:latin typeface="Cambria"/>
                    <a:ea typeface="Cambria"/>
                  </a:rPr>
                  <a:t> </a:t>
                </a:r>
                <a:r>
                  <a:rPr lang="da-DK" sz="1400" dirty="0" err="1">
                    <a:latin typeface="Cambria"/>
                    <a:ea typeface="Cambria"/>
                  </a:rPr>
                  <a:t>we</a:t>
                </a:r>
                <a:r>
                  <a:rPr lang="da-DK" sz="1400" dirty="0">
                    <a:latin typeface="Cambria"/>
                    <a:ea typeface="Cambria"/>
                  </a:rPr>
                  <a:t> </a:t>
                </a:r>
                <a:r>
                  <a:rPr lang="da-DK" sz="1400" dirty="0" err="1">
                    <a:latin typeface="Cambria"/>
                    <a:ea typeface="Cambria"/>
                  </a:rPr>
                  <a:t>will</a:t>
                </a:r>
                <a:r>
                  <a:rPr lang="da-DK" sz="1400" dirty="0">
                    <a:latin typeface="Cambria"/>
                    <a:ea typeface="Cambria"/>
                  </a:rPr>
                  <a:t> </a:t>
                </a:r>
                <a:r>
                  <a:rPr lang="da-DK" sz="1400" dirty="0" err="1">
                    <a:latin typeface="Cambria"/>
                    <a:ea typeface="Cambria"/>
                  </a:rPr>
                  <a:t>use</a:t>
                </a:r>
                <a:r>
                  <a:rPr lang="da-DK" sz="1400" dirty="0">
                    <a:latin typeface="Cambria"/>
                    <a:ea typeface="Cambria"/>
                  </a:rPr>
                  <a:t> is www.podcastle.ai</a:t>
                </a:r>
                <a:endParaRPr lang="da-DK" sz="1400" dirty="0">
                  <a:latin typeface="Cambria" panose="02040503050406030204" pitchFamily="18" charset="0"/>
                  <a:ea typeface="Cambria"/>
                </a:endParaRPr>
              </a:p>
            </p:txBody>
          </p:sp>
        </p:grpSp>
        <p:sp>
          <p:nvSpPr>
            <p:cNvPr id="32" name="Tekstfelt 31">
              <a:extLst>
                <a:ext uri="{FF2B5EF4-FFF2-40B4-BE49-F238E27FC236}">
                  <a16:creationId xmlns:a16="http://schemas.microsoft.com/office/drawing/2014/main" id="{7E715786-4B9B-9C11-D70C-7F54A7380FC6}"/>
                </a:ext>
              </a:extLst>
            </p:cNvPr>
            <p:cNvSpPr txBox="1"/>
            <p:nvPr/>
          </p:nvSpPr>
          <p:spPr>
            <a:xfrm>
              <a:off x="933648" y="3166854"/>
              <a:ext cx="5715000" cy="461665"/>
            </a:xfrm>
            <a:prstGeom prst="rect">
              <a:avLst/>
            </a:prstGeom>
            <a:noFill/>
          </p:spPr>
          <p:txBody>
            <a:bodyPr wrap="square" rtlCol="0" anchor="b">
              <a:spAutoFit/>
            </a:bodyPr>
            <a:lstStyle/>
            <a:p>
              <a:pPr algn="ctr"/>
              <a:r>
                <a:rPr lang="da-DK" sz="2400" b="1">
                  <a:latin typeface="Modern Love Caps" pitchFamily="82" charset="0"/>
                </a:rPr>
                <a:t>FORMAT</a:t>
              </a:r>
            </a:p>
          </p:txBody>
        </p:sp>
      </p:grpSp>
      <p:grpSp>
        <p:nvGrpSpPr>
          <p:cNvPr id="36" name="Gruppe 35">
            <a:extLst>
              <a:ext uri="{FF2B5EF4-FFF2-40B4-BE49-F238E27FC236}">
                <a16:creationId xmlns:a16="http://schemas.microsoft.com/office/drawing/2014/main" id="{73A5009D-1BFA-2C9E-38B6-01B393C86587}"/>
              </a:ext>
            </a:extLst>
          </p:cNvPr>
          <p:cNvGrpSpPr/>
          <p:nvPr/>
        </p:nvGrpSpPr>
        <p:grpSpPr>
          <a:xfrm>
            <a:off x="914027" y="4792974"/>
            <a:ext cx="5731619" cy="1460500"/>
            <a:chOff x="922337" y="4823350"/>
            <a:chExt cx="5731619" cy="1460500"/>
          </a:xfrm>
        </p:grpSpPr>
        <p:grpSp>
          <p:nvGrpSpPr>
            <p:cNvPr id="25" name="Gruppe 24">
              <a:extLst>
                <a:ext uri="{FF2B5EF4-FFF2-40B4-BE49-F238E27FC236}">
                  <a16:creationId xmlns:a16="http://schemas.microsoft.com/office/drawing/2014/main" id="{C3A249F7-B4AC-A462-FAFA-01202FAF9425}"/>
                </a:ext>
              </a:extLst>
            </p:cNvPr>
            <p:cNvGrpSpPr/>
            <p:nvPr/>
          </p:nvGrpSpPr>
          <p:grpSpPr>
            <a:xfrm>
              <a:off x="922337" y="4823350"/>
              <a:ext cx="5731619" cy="1460500"/>
              <a:chOff x="933648" y="2215021"/>
              <a:chExt cx="5731619" cy="1460500"/>
            </a:xfrm>
          </p:grpSpPr>
          <p:pic>
            <p:nvPicPr>
              <p:cNvPr id="17" name="Billede 16">
                <a:extLst>
                  <a:ext uri="{FF2B5EF4-FFF2-40B4-BE49-F238E27FC236}">
                    <a16:creationId xmlns:a16="http://schemas.microsoft.com/office/drawing/2014/main" id="{CA443EB6-B80E-6C99-FF07-871724B1668F}"/>
                  </a:ext>
                </a:extLst>
              </p:cNvPr>
              <p:cNvPicPr>
                <a:picLocks noChangeAspect="1"/>
              </p:cNvPicPr>
              <p:nvPr/>
            </p:nvPicPr>
            <p:blipFill>
              <a:blip r:embed="rId2">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950267" y="2215021"/>
                <a:ext cx="5715000" cy="1460500"/>
              </a:xfrm>
              <a:prstGeom prst="rect">
                <a:avLst/>
              </a:prstGeom>
            </p:spPr>
          </p:pic>
          <p:sp>
            <p:nvSpPr>
              <p:cNvPr id="19" name="Tekstfelt 18">
                <a:extLst>
                  <a:ext uri="{FF2B5EF4-FFF2-40B4-BE49-F238E27FC236}">
                    <a16:creationId xmlns:a16="http://schemas.microsoft.com/office/drawing/2014/main" id="{92B5F944-2E61-8FF2-D5ED-BA0D62736888}"/>
                  </a:ext>
                </a:extLst>
              </p:cNvPr>
              <p:cNvSpPr txBox="1"/>
              <p:nvPr/>
            </p:nvSpPr>
            <p:spPr>
              <a:xfrm>
                <a:off x="933648" y="2371785"/>
                <a:ext cx="5698382" cy="1196481"/>
              </a:xfrm>
              <a:prstGeom prst="rect">
                <a:avLst/>
              </a:prstGeom>
              <a:noFill/>
            </p:spPr>
            <p:txBody>
              <a:bodyPr wrap="square" rtlCol="0">
                <a:spAutoFit/>
              </a:bodyPr>
              <a:lstStyle/>
              <a:p>
                <a:pPr algn="ctr"/>
                <a:endParaRPr lang="da-DK" sz="2000" b="1" dirty="0">
                  <a:latin typeface="Modern Love Caps" pitchFamily="82" charset="0"/>
                </a:endParaRPr>
              </a:p>
              <a:p>
                <a:pPr algn="ctr">
                  <a:lnSpc>
                    <a:spcPct val="150000"/>
                  </a:lnSpc>
                </a:pPr>
                <a:r>
                  <a:rPr lang="da-DK" u="sng" dirty="0">
                    <a:latin typeface="Modern Love Caps" pitchFamily="82" charset="0"/>
                  </a:rPr>
                  <a:t>Media</a:t>
                </a:r>
                <a:r>
                  <a:rPr lang="da-DK" dirty="0">
                    <a:latin typeface="Modern Love Caps" pitchFamily="82" charset="0"/>
                  </a:rPr>
                  <a:t>			</a:t>
                </a:r>
                <a:r>
                  <a:rPr lang="da-DK" u="sng" dirty="0">
                    <a:latin typeface="Modern Love Caps" pitchFamily="82" charset="0"/>
                  </a:rPr>
                  <a:t>Sports</a:t>
                </a:r>
                <a:r>
                  <a:rPr lang="da-DK" dirty="0">
                    <a:latin typeface="Modern Love Caps" pitchFamily="82" charset="0"/>
                  </a:rPr>
                  <a:t>			</a:t>
                </a:r>
                <a:r>
                  <a:rPr lang="da-DK" u="sng" dirty="0">
                    <a:latin typeface="Modern Love Caps" pitchFamily="82" charset="0"/>
                  </a:rPr>
                  <a:t>Games</a:t>
                </a:r>
              </a:p>
              <a:p>
                <a:pPr algn="ctr">
                  <a:lnSpc>
                    <a:spcPct val="150000"/>
                  </a:lnSpc>
                </a:pPr>
                <a:r>
                  <a:rPr lang="da-DK" u="sng" dirty="0">
                    <a:latin typeface="Modern Love Caps" pitchFamily="82" charset="0"/>
                  </a:rPr>
                  <a:t>Friends</a:t>
                </a:r>
                <a:r>
                  <a:rPr lang="da-DK" dirty="0">
                    <a:latin typeface="Modern Love Caps" pitchFamily="82" charset="0"/>
                  </a:rPr>
                  <a:t>		</a:t>
                </a:r>
                <a:r>
                  <a:rPr lang="da-DK" u="sng" dirty="0" err="1">
                    <a:latin typeface="Modern Love Caps" pitchFamily="82" charset="0"/>
                  </a:rPr>
                  <a:t>Current</a:t>
                </a:r>
                <a:r>
                  <a:rPr lang="da-DK" u="sng" dirty="0">
                    <a:latin typeface="Modern Love Caps" pitchFamily="82" charset="0"/>
                  </a:rPr>
                  <a:t> Events	</a:t>
                </a:r>
                <a:r>
                  <a:rPr lang="da-DK" dirty="0">
                    <a:latin typeface="Modern Love Caps" pitchFamily="82" charset="0"/>
                  </a:rPr>
                  <a:t>		</a:t>
                </a:r>
                <a:r>
                  <a:rPr lang="da-DK" u="sng" dirty="0">
                    <a:latin typeface="Modern Love Caps" pitchFamily="82" charset="0"/>
                  </a:rPr>
                  <a:t>Comedy</a:t>
                </a:r>
                <a:endParaRPr lang="da-DK" b="1" dirty="0">
                  <a:latin typeface="Modern Love Caps" pitchFamily="82" charset="0"/>
                </a:endParaRPr>
              </a:p>
            </p:txBody>
          </p:sp>
        </p:grpSp>
        <p:sp>
          <p:nvSpPr>
            <p:cNvPr id="34" name="Tekstfelt 33">
              <a:extLst>
                <a:ext uri="{FF2B5EF4-FFF2-40B4-BE49-F238E27FC236}">
                  <a16:creationId xmlns:a16="http://schemas.microsoft.com/office/drawing/2014/main" id="{10CF7699-E974-AA52-6880-B83FECBB3AD9}"/>
                </a:ext>
              </a:extLst>
            </p:cNvPr>
            <p:cNvSpPr txBox="1"/>
            <p:nvPr/>
          </p:nvSpPr>
          <p:spPr>
            <a:xfrm>
              <a:off x="938956" y="4954661"/>
              <a:ext cx="5715000" cy="461665"/>
            </a:xfrm>
            <a:prstGeom prst="rect">
              <a:avLst/>
            </a:prstGeom>
            <a:noFill/>
          </p:spPr>
          <p:txBody>
            <a:bodyPr wrap="square" rtlCol="0" anchor="b">
              <a:spAutoFit/>
            </a:bodyPr>
            <a:lstStyle/>
            <a:p>
              <a:pPr algn="ctr"/>
              <a:r>
                <a:rPr lang="da-DK" sz="2400" b="1" err="1">
                  <a:latin typeface="Modern Love Caps" pitchFamily="82" charset="0"/>
                </a:rPr>
                <a:t>Topics</a:t>
              </a:r>
              <a:endParaRPr lang="da-DK" sz="2400" b="1">
                <a:latin typeface="Modern Love Caps" pitchFamily="82" charset="0"/>
              </a:endParaRPr>
            </a:p>
          </p:txBody>
        </p:sp>
      </p:grpSp>
      <p:grpSp>
        <p:nvGrpSpPr>
          <p:cNvPr id="38" name="Gruppe 37">
            <a:extLst>
              <a:ext uri="{FF2B5EF4-FFF2-40B4-BE49-F238E27FC236}">
                <a16:creationId xmlns:a16="http://schemas.microsoft.com/office/drawing/2014/main" id="{D50880DA-B1A7-EAC8-D642-56EFEFA3D903}"/>
              </a:ext>
            </a:extLst>
          </p:cNvPr>
          <p:cNvGrpSpPr/>
          <p:nvPr/>
        </p:nvGrpSpPr>
        <p:grpSpPr>
          <a:xfrm>
            <a:off x="908025" y="6817120"/>
            <a:ext cx="5737621" cy="1492026"/>
            <a:chOff x="911027" y="6582782"/>
            <a:chExt cx="5737621" cy="1492026"/>
          </a:xfrm>
        </p:grpSpPr>
        <p:grpSp>
          <p:nvGrpSpPr>
            <p:cNvPr id="24" name="Gruppe 23">
              <a:extLst>
                <a:ext uri="{FF2B5EF4-FFF2-40B4-BE49-F238E27FC236}">
                  <a16:creationId xmlns:a16="http://schemas.microsoft.com/office/drawing/2014/main" id="{C91A89B0-5B5E-5818-AB8A-0A8EEF30A266}"/>
                </a:ext>
              </a:extLst>
            </p:cNvPr>
            <p:cNvGrpSpPr/>
            <p:nvPr/>
          </p:nvGrpSpPr>
          <p:grpSpPr>
            <a:xfrm>
              <a:off x="911027" y="6582782"/>
              <a:ext cx="5737621" cy="1492026"/>
              <a:chOff x="922338" y="3958634"/>
              <a:chExt cx="5737621" cy="1492026"/>
            </a:xfrm>
          </p:grpSpPr>
          <p:pic>
            <p:nvPicPr>
              <p:cNvPr id="21" name="Billede 20">
                <a:extLst>
                  <a:ext uri="{FF2B5EF4-FFF2-40B4-BE49-F238E27FC236}">
                    <a16:creationId xmlns:a16="http://schemas.microsoft.com/office/drawing/2014/main" id="{443B7FD2-9545-2225-DEC9-7653C3BD1099}"/>
                  </a:ext>
                </a:extLst>
              </p:cNvPr>
              <p:cNvPicPr>
                <a:picLocks noChangeAspect="1"/>
              </p:cNvPicPr>
              <p:nvPr/>
            </p:nvPicPr>
            <p:blipFill>
              <a:blip r:embed="rId2">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944959" y="3958634"/>
                <a:ext cx="5715000" cy="1460500"/>
              </a:xfrm>
              <a:prstGeom prst="rect">
                <a:avLst/>
              </a:prstGeom>
            </p:spPr>
          </p:pic>
          <p:sp>
            <p:nvSpPr>
              <p:cNvPr id="23" name="Tekstfelt 22">
                <a:extLst>
                  <a:ext uri="{FF2B5EF4-FFF2-40B4-BE49-F238E27FC236}">
                    <a16:creationId xmlns:a16="http://schemas.microsoft.com/office/drawing/2014/main" id="{9712EF43-61C8-1175-BC3E-7A23F6219172}"/>
                  </a:ext>
                </a:extLst>
              </p:cNvPr>
              <p:cNvSpPr txBox="1"/>
              <p:nvPr/>
            </p:nvSpPr>
            <p:spPr>
              <a:xfrm>
                <a:off x="922338" y="4527330"/>
                <a:ext cx="5715000" cy="923330"/>
              </a:xfrm>
              <a:prstGeom prst="rect">
                <a:avLst/>
              </a:prstGeom>
              <a:noFill/>
            </p:spPr>
            <p:txBody>
              <a:bodyPr wrap="square" rtlCol="0">
                <a:spAutoFit/>
              </a:bodyPr>
              <a:lstStyle/>
              <a:p>
                <a:pPr algn="ctr"/>
                <a:endParaRPr lang="da-DK" b="1">
                  <a:latin typeface="Modern Love Caps" pitchFamily="82" charset="0"/>
                </a:endParaRPr>
              </a:p>
              <a:p>
                <a:pPr algn="ctr"/>
                <a:r>
                  <a:rPr lang="da-DK" b="1">
                    <a:latin typeface="Modern Love Caps" pitchFamily="82" charset="0"/>
                  </a:rPr>
                  <a:t>__________________________</a:t>
                </a:r>
              </a:p>
              <a:p>
                <a:endParaRPr lang="da-DK"/>
              </a:p>
            </p:txBody>
          </p:sp>
        </p:grpSp>
        <p:sp>
          <p:nvSpPr>
            <p:cNvPr id="37" name="Tekstfelt 36">
              <a:extLst>
                <a:ext uri="{FF2B5EF4-FFF2-40B4-BE49-F238E27FC236}">
                  <a16:creationId xmlns:a16="http://schemas.microsoft.com/office/drawing/2014/main" id="{C4C973B5-B71E-CED7-A2F9-AB5248AB1360}"/>
                </a:ext>
              </a:extLst>
            </p:cNvPr>
            <p:cNvSpPr txBox="1"/>
            <p:nvPr/>
          </p:nvSpPr>
          <p:spPr>
            <a:xfrm>
              <a:off x="933648" y="6721240"/>
              <a:ext cx="5715000" cy="461665"/>
            </a:xfrm>
            <a:prstGeom prst="rect">
              <a:avLst/>
            </a:prstGeom>
            <a:noFill/>
          </p:spPr>
          <p:txBody>
            <a:bodyPr wrap="square" rtlCol="0" anchor="b">
              <a:spAutoFit/>
            </a:bodyPr>
            <a:lstStyle/>
            <a:p>
              <a:pPr algn="ctr"/>
              <a:r>
                <a:rPr lang="da-DK" sz="2400" b="1" err="1">
                  <a:latin typeface="Modern Love Caps" pitchFamily="82" charset="0"/>
                </a:rPr>
                <a:t>Our</a:t>
              </a:r>
              <a:r>
                <a:rPr lang="da-DK" sz="2400" b="1">
                  <a:latin typeface="Modern Love Caps" pitchFamily="82" charset="0"/>
                </a:rPr>
                <a:t> </a:t>
              </a:r>
              <a:r>
                <a:rPr lang="da-DK" sz="2400" b="1" err="1">
                  <a:latin typeface="Modern Love Caps" pitchFamily="82" charset="0"/>
                </a:rPr>
                <a:t>topic</a:t>
              </a:r>
              <a:r>
                <a:rPr lang="da-DK" sz="2400" b="1">
                  <a:latin typeface="Modern Love Caps" pitchFamily="82" charset="0"/>
                </a:rPr>
                <a:t> </a:t>
              </a:r>
              <a:r>
                <a:rPr lang="da-DK" sz="2400" b="1" err="1">
                  <a:latin typeface="Modern Love Caps" pitchFamily="82" charset="0"/>
                </a:rPr>
                <a:t>will</a:t>
              </a:r>
              <a:r>
                <a:rPr lang="da-DK" sz="2400" b="1">
                  <a:latin typeface="Modern Love Caps" pitchFamily="82" charset="0"/>
                </a:rPr>
                <a:t> </a:t>
              </a:r>
              <a:r>
                <a:rPr lang="da-DK" sz="2400" b="1" err="1">
                  <a:latin typeface="Modern Love Caps" pitchFamily="82" charset="0"/>
                </a:rPr>
                <a:t>be</a:t>
              </a:r>
              <a:r>
                <a:rPr lang="da-DK" sz="2400" b="1">
                  <a:latin typeface="Modern Love Caps" pitchFamily="82" charset="0"/>
                </a:rPr>
                <a:t>:</a:t>
              </a:r>
            </a:p>
          </p:txBody>
        </p:sp>
      </p:grpSp>
      <p:pic>
        <p:nvPicPr>
          <p:cNvPr id="4" name="Billede 3" descr="Et billede, der indeholder tekst, lys&#10;&#10;Automatisk genereret beskrivelse">
            <a:extLst>
              <a:ext uri="{FF2B5EF4-FFF2-40B4-BE49-F238E27FC236}">
                <a16:creationId xmlns:a16="http://schemas.microsoft.com/office/drawing/2014/main" id="{38488BD3-22F7-DE39-8545-835EEDDCE48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12409" y="9593352"/>
            <a:ext cx="1038076" cy="1038076"/>
          </a:xfrm>
          <a:prstGeom prst="rect">
            <a:avLst/>
          </a:prstGeom>
        </p:spPr>
      </p:pic>
      <p:grpSp>
        <p:nvGrpSpPr>
          <p:cNvPr id="2" name="Gruppe 1">
            <a:extLst>
              <a:ext uri="{FF2B5EF4-FFF2-40B4-BE49-F238E27FC236}">
                <a16:creationId xmlns:a16="http://schemas.microsoft.com/office/drawing/2014/main" id="{960F6F49-3D7D-2791-0D45-F4AEEABE40E6}"/>
              </a:ext>
            </a:extLst>
          </p:cNvPr>
          <p:cNvGrpSpPr/>
          <p:nvPr/>
        </p:nvGrpSpPr>
        <p:grpSpPr>
          <a:xfrm>
            <a:off x="870123" y="8651890"/>
            <a:ext cx="5778524" cy="1788625"/>
            <a:chOff x="870124" y="6582782"/>
            <a:chExt cx="5778524" cy="1788625"/>
          </a:xfrm>
        </p:grpSpPr>
        <p:grpSp>
          <p:nvGrpSpPr>
            <p:cNvPr id="3" name="Gruppe 2">
              <a:extLst>
                <a:ext uri="{FF2B5EF4-FFF2-40B4-BE49-F238E27FC236}">
                  <a16:creationId xmlns:a16="http://schemas.microsoft.com/office/drawing/2014/main" id="{DAD2B88F-63D6-9910-18F7-C60B407CC7E9}"/>
                </a:ext>
              </a:extLst>
            </p:cNvPr>
            <p:cNvGrpSpPr/>
            <p:nvPr/>
          </p:nvGrpSpPr>
          <p:grpSpPr>
            <a:xfrm>
              <a:off x="870124" y="6582782"/>
              <a:ext cx="5778524" cy="1788625"/>
              <a:chOff x="881435" y="3958634"/>
              <a:chExt cx="5778524" cy="1788625"/>
            </a:xfrm>
          </p:grpSpPr>
          <p:pic>
            <p:nvPicPr>
              <p:cNvPr id="6" name="Billede 5">
                <a:extLst>
                  <a:ext uri="{FF2B5EF4-FFF2-40B4-BE49-F238E27FC236}">
                    <a16:creationId xmlns:a16="http://schemas.microsoft.com/office/drawing/2014/main" id="{F8CC9C32-4426-B372-3F0C-983EE7481B02}"/>
                  </a:ext>
                </a:extLst>
              </p:cNvPr>
              <p:cNvPicPr>
                <a:picLocks noChangeAspect="1"/>
              </p:cNvPicPr>
              <p:nvPr/>
            </p:nvPicPr>
            <p:blipFill>
              <a:blip r:embed="rId2">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944959" y="3958634"/>
                <a:ext cx="5715000" cy="1460500"/>
              </a:xfrm>
              <a:prstGeom prst="rect">
                <a:avLst/>
              </a:prstGeom>
            </p:spPr>
          </p:pic>
          <p:sp>
            <p:nvSpPr>
              <p:cNvPr id="7" name="Tekstfelt 6">
                <a:extLst>
                  <a:ext uri="{FF2B5EF4-FFF2-40B4-BE49-F238E27FC236}">
                    <a16:creationId xmlns:a16="http://schemas.microsoft.com/office/drawing/2014/main" id="{68F2881A-9825-B4FE-EBDE-F420E67DF526}"/>
                  </a:ext>
                </a:extLst>
              </p:cNvPr>
              <p:cNvSpPr txBox="1"/>
              <p:nvPr/>
            </p:nvSpPr>
            <p:spPr>
              <a:xfrm>
                <a:off x="881435" y="4269931"/>
                <a:ext cx="5715000" cy="1477328"/>
              </a:xfrm>
              <a:prstGeom prst="rect">
                <a:avLst/>
              </a:prstGeom>
              <a:noFill/>
            </p:spPr>
            <p:txBody>
              <a:bodyPr wrap="square" rtlCol="0">
                <a:spAutoFit/>
              </a:bodyPr>
              <a:lstStyle/>
              <a:p>
                <a:pPr algn="ctr"/>
                <a:endParaRPr lang="da-DK" b="1" dirty="0">
                  <a:latin typeface="Modern Love Caps" pitchFamily="82" charset="0"/>
                </a:endParaRPr>
              </a:p>
              <a:p>
                <a:pPr algn="ctr"/>
                <a:r>
                  <a:rPr lang="da-DK" b="1" dirty="0">
                    <a:latin typeface="Modern Love Caps" pitchFamily="82" charset="0"/>
                  </a:rPr>
                  <a:t>___________________.     _________________</a:t>
                </a:r>
              </a:p>
              <a:p>
                <a:pPr algn="ctr"/>
                <a:endParaRPr lang="da-DK" b="1" dirty="0">
                  <a:latin typeface="Modern Love Caps" pitchFamily="82" charset="0"/>
                </a:endParaRPr>
              </a:p>
              <a:p>
                <a:pPr algn="ctr"/>
                <a:r>
                  <a:rPr lang="da-DK" b="1" dirty="0">
                    <a:latin typeface="Modern Love Caps" pitchFamily="82" charset="0"/>
                  </a:rPr>
                  <a:t>____________________     _________________</a:t>
                </a:r>
              </a:p>
              <a:p>
                <a:endParaRPr lang="da-DK" dirty="0"/>
              </a:p>
            </p:txBody>
          </p:sp>
        </p:grpSp>
        <p:sp>
          <p:nvSpPr>
            <p:cNvPr id="5" name="Tekstfelt 4">
              <a:extLst>
                <a:ext uri="{FF2B5EF4-FFF2-40B4-BE49-F238E27FC236}">
                  <a16:creationId xmlns:a16="http://schemas.microsoft.com/office/drawing/2014/main" id="{082D5FE2-44CF-2AA3-4C2E-1E34B623D96B}"/>
                </a:ext>
              </a:extLst>
            </p:cNvPr>
            <p:cNvSpPr txBox="1"/>
            <p:nvPr/>
          </p:nvSpPr>
          <p:spPr>
            <a:xfrm>
              <a:off x="933648" y="6721240"/>
              <a:ext cx="5715000" cy="461665"/>
            </a:xfrm>
            <a:prstGeom prst="rect">
              <a:avLst/>
            </a:prstGeom>
            <a:noFill/>
          </p:spPr>
          <p:txBody>
            <a:bodyPr wrap="square" rtlCol="0" anchor="b">
              <a:spAutoFit/>
            </a:bodyPr>
            <a:lstStyle/>
            <a:p>
              <a:pPr algn="ctr"/>
              <a:r>
                <a:rPr lang="da-DK" sz="2400" b="1" dirty="0">
                  <a:latin typeface="Modern Love Caps" pitchFamily="82" charset="0"/>
                </a:rPr>
                <a:t>Group </a:t>
              </a:r>
              <a:r>
                <a:rPr lang="da-DK" sz="2400" b="1" dirty="0" err="1">
                  <a:latin typeface="Modern Love Caps" pitchFamily="82" charset="0"/>
                </a:rPr>
                <a:t>members</a:t>
              </a:r>
              <a:r>
                <a:rPr lang="da-DK" sz="2400" b="1" dirty="0">
                  <a:latin typeface="Modern Love Caps" pitchFamily="82" charset="0"/>
                </a:rPr>
                <a:t>:</a:t>
              </a:r>
            </a:p>
          </p:txBody>
        </p:sp>
      </p:grpSp>
    </p:spTree>
    <p:extLst>
      <p:ext uri="{BB962C8B-B14F-4D97-AF65-F5344CB8AC3E}">
        <p14:creationId xmlns:p14="http://schemas.microsoft.com/office/powerpoint/2010/main" val="417257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pic>
        <p:nvPicPr>
          <p:cNvPr id="10" name="Billede 9">
            <a:extLst>
              <a:ext uri="{FF2B5EF4-FFF2-40B4-BE49-F238E27FC236}">
                <a16:creationId xmlns:a16="http://schemas.microsoft.com/office/drawing/2014/main" id="{9DEF9E0C-ACCD-3F7C-B589-149740951E10}"/>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3648" y="741714"/>
            <a:ext cx="5715000" cy="1460500"/>
          </a:xfrm>
          <a:prstGeom prst="rect">
            <a:avLst/>
          </a:prstGeom>
        </p:spPr>
      </p:pic>
      <p:grpSp>
        <p:nvGrpSpPr>
          <p:cNvPr id="35" name="Gruppe 34">
            <a:extLst>
              <a:ext uri="{FF2B5EF4-FFF2-40B4-BE49-F238E27FC236}">
                <a16:creationId xmlns:a16="http://schemas.microsoft.com/office/drawing/2014/main" id="{F586DBED-419E-D2EC-2AF2-5B0A2EFB2DDF}"/>
              </a:ext>
            </a:extLst>
          </p:cNvPr>
          <p:cNvGrpSpPr/>
          <p:nvPr/>
        </p:nvGrpSpPr>
        <p:grpSpPr>
          <a:xfrm>
            <a:off x="933648" y="2361936"/>
            <a:ext cx="5715000" cy="1460500"/>
            <a:chOff x="933648" y="3033208"/>
            <a:chExt cx="5715000" cy="1460500"/>
          </a:xfrm>
        </p:grpSpPr>
        <p:pic>
          <p:nvPicPr>
            <p:cNvPr id="28" name="Billede 27">
              <a:extLst>
                <a:ext uri="{FF2B5EF4-FFF2-40B4-BE49-F238E27FC236}">
                  <a16:creationId xmlns:a16="http://schemas.microsoft.com/office/drawing/2014/main" id="{372137E7-2037-3BCC-1F5A-408F2A10AEAF}"/>
                </a:ext>
              </a:extLst>
            </p:cNvPr>
            <p:cNvPicPr>
              <a:picLocks noChangeAspect="1"/>
            </p:cNvPicPr>
            <p:nvPr/>
          </p:nvPicPr>
          <p:blipFill>
            <a:blip r:embed="rId2">
              <a:extLst>
                <a:ext uri="{BEBA8EAE-BF5A-486C-A8C5-ECC9F3942E4B}">
                  <a14:imgProps xmlns:a14="http://schemas.microsoft.com/office/drawing/2010/main">
                    <a14:imgLayer r:embed="rId4">
                      <a14:imgEffect>
                        <a14:artisticGlowDiffused/>
                      </a14:imgEffect>
                    </a14:imgLayer>
                  </a14:imgProps>
                </a:ext>
              </a:extLst>
            </a:blip>
            <a:stretch>
              <a:fillRect/>
            </a:stretch>
          </p:blipFill>
          <p:spPr>
            <a:xfrm>
              <a:off x="933648" y="3033208"/>
              <a:ext cx="5715000" cy="1460500"/>
            </a:xfrm>
            <a:prstGeom prst="rect">
              <a:avLst/>
            </a:prstGeom>
          </p:spPr>
        </p:pic>
        <p:sp>
          <p:nvSpPr>
            <p:cNvPr id="32" name="Tekstfelt 31">
              <a:extLst>
                <a:ext uri="{FF2B5EF4-FFF2-40B4-BE49-F238E27FC236}">
                  <a16:creationId xmlns:a16="http://schemas.microsoft.com/office/drawing/2014/main" id="{7E715786-4B9B-9C11-D70C-7F54A7380FC6}"/>
                </a:ext>
              </a:extLst>
            </p:cNvPr>
            <p:cNvSpPr txBox="1"/>
            <p:nvPr/>
          </p:nvSpPr>
          <p:spPr>
            <a:xfrm>
              <a:off x="933648" y="3166854"/>
              <a:ext cx="5715000" cy="461665"/>
            </a:xfrm>
            <a:prstGeom prst="rect">
              <a:avLst/>
            </a:prstGeom>
            <a:noFill/>
          </p:spPr>
          <p:txBody>
            <a:bodyPr wrap="square" rtlCol="0" anchor="b">
              <a:spAutoFit/>
            </a:bodyPr>
            <a:lstStyle/>
            <a:p>
              <a:pPr algn="ctr"/>
              <a:r>
                <a:rPr lang="da-DK" sz="2400" b="1">
                  <a:latin typeface="Modern Love Caps" pitchFamily="82" charset="0"/>
                </a:rPr>
                <a:t>Title of Podcast</a:t>
              </a:r>
            </a:p>
          </p:txBody>
        </p:sp>
      </p:grpSp>
      <p:grpSp>
        <p:nvGrpSpPr>
          <p:cNvPr id="36" name="Gruppe 35">
            <a:extLst>
              <a:ext uri="{FF2B5EF4-FFF2-40B4-BE49-F238E27FC236}">
                <a16:creationId xmlns:a16="http://schemas.microsoft.com/office/drawing/2014/main" id="{73A5009D-1BFA-2C9E-38B6-01B393C86587}"/>
              </a:ext>
            </a:extLst>
          </p:cNvPr>
          <p:cNvGrpSpPr/>
          <p:nvPr/>
        </p:nvGrpSpPr>
        <p:grpSpPr>
          <a:xfrm>
            <a:off x="933648" y="3971808"/>
            <a:ext cx="5715000" cy="1460500"/>
            <a:chOff x="938956" y="4823350"/>
            <a:chExt cx="5715000" cy="1460500"/>
          </a:xfrm>
        </p:grpSpPr>
        <p:pic>
          <p:nvPicPr>
            <p:cNvPr id="17" name="Billede 16">
              <a:extLst>
                <a:ext uri="{FF2B5EF4-FFF2-40B4-BE49-F238E27FC236}">
                  <a16:creationId xmlns:a16="http://schemas.microsoft.com/office/drawing/2014/main" id="{CA443EB6-B80E-6C99-FF07-871724B1668F}"/>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8956" y="4823350"/>
              <a:ext cx="5715000" cy="1460500"/>
            </a:xfrm>
            <a:prstGeom prst="rect">
              <a:avLst/>
            </a:prstGeom>
          </p:spPr>
        </p:pic>
        <p:sp>
          <p:nvSpPr>
            <p:cNvPr id="34" name="Tekstfelt 33">
              <a:extLst>
                <a:ext uri="{FF2B5EF4-FFF2-40B4-BE49-F238E27FC236}">
                  <a16:creationId xmlns:a16="http://schemas.microsoft.com/office/drawing/2014/main" id="{10CF7699-E974-AA52-6880-B83FECBB3AD9}"/>
                </a:ext>
              </a:extLst>
            </p:cNvPr>
            <p:cNvSpPr txBox="1"/>
            <p:nvPr/>
          </p:nvSpPr>
          <p:spPr>
            <a:xfrm>
              <a:off x="938956" y="4954661"/>
              <a:ext cx="5715000" cy="461665"/>
            </a:xfrm>
            <a:prstGeom prst="rect">
              <a:avLst/>
            </a:prstGeom>
            <a:noFill/>
          </p:spPr>
          <p:txBody>
            <a:bodyPr wrap="square" rtlCol="0" anchor="b">
              <a:spAutoFit/>
            </a:bodyPr>
            <a:lstStyle/>
            <a:p>
              <a:pPr algn="ctr"/>
              <a:r>
                <a:rPr lang="da-DK" sz="2400" b="1">
                  <a:latin typeface="Modern Love Caps" pitchFamily="82" charset="0"/>
                </a:rPr>
                <a:t>Overall </a:t>
              </a:r>
              <a:r>
                <a:rPr lang="da-DK" sz="2400" b="1" err="1">
                  <a:latin typeface="Modern Love Caps" pitchFamily="82" charset="0"/>
                </a:rPr>
                <a:t>theme</a:t>
              </a:r>
              <a:endParaRPr lang="da-DK" sz="2400" b="1">
                <a:latin typeface="Modern Love Caps" pitchFamily="82" charset="0"/>
              </a:endParaRPr>
            </a:p>
          </p:txBody>
        </p:sp>
      </p:grpSp>
      <p:grpSp>
        <p:nvGrpSpPr>
          <p:cNvPr id="38" name="Gruppe 37">
            <a:extLst>
              <a:ext uri="{FF2B5EF4-FFF2-40B4-BE49-F238E27FC236}">
                <a16:creationId xmlns:a16="http://schemas.microsoft.com/office/drawing/2014/main" id="{D50880DA-B1A7-EAC8-D642-56EFEFA3D903}"/>
              </a:ext>
            </a:extLst>
          </p:cNvPr>
          <p:cNvGrpSpPr/>
          <p:nvPr/>
        </p:nvGrpSpPr>
        <p:grpSpPr>
          <a:xfrm>
            <a:off x="933648" y="5586264"/>
            <a:ext cx="5715000" cy="1460500"/>
            <a:chOff x="933648" y="6582782"/>
            <a:chExt cx="5715000" cy="1460500"/>
          </a:xfrm>
        </p:grpSpPr>
        <p:pic>
          <p:nvPicPr>
            <p:cNvPr id="21" name="Billede 20">
              <a:extLst>
                <a:ext uri="{FF2B5EF4-FFF2-40B4-BE49-F238E27FC236}">
                  <a16:creationId xmlns:a16="http://schemas.microsoft.com/office/drawing/2014/main" id="{443B7FD2-9545-2225-DEC9-7653C3BD1099}"/>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3648" y="6582782"/>
              <a:ext cx="5715000" cy="1460500"/>
            </a:xfrm>
            <a:prstGeom prst="rect">
              <a:avLst/>
            </a:prstGeom>
          </p:spPr>
        </p:pic>
        <p:sp>
          <p:nvSpPr>
            <p:cNvPr id="37" name="Tekstfelt 36">
              <a:extLst>
                <a:ext uri="{FF2B5EF4-FFF2-40B4-BE49-F238E27FC236}">
                  <a16:creationId xmlns:a16="http://schemas.microsoft.com/office/drawing/2014/main" id="{C4C973B5-B71E-CED7-A2F9-AB5248AB1360}"/>
                </a:ext>
              </a:extLst>
            </p:cNvPr>
            <p:cNvSpPr txBox="1"/>
            <p:nvPr/>
          </p:nvSpPr>
          <p:spPr>
            <a:xfrm>
              <a:off x="933648" y="6721240"/>
              <a:ext cx="5715000" cy="461665"/>
            </a:xfrm>
            <a:prstGeom prst="rect">
              <a:avLst/>
            </a:prstGeom>
            <a:noFill/>
          </p:spPr>
          <p:txBody>
            <a:bodyPr wrap="square" rtlCol="0" anchor="b">
              <a:spAutoFit/>
            </a:bodyPr>
            <a:lstStyle/>
            <a:p>
              <a:pPr algn="ctr"/>
              <a:r>
                <a:rPr lang="da-DK" sz="2400" b="1">
                  <a:latin typeface="Modern Love Caps" pitchFamily="82" charset="0"/>
                </a:rPr>
                <a:t>Cast of Podcast</a:t>
              </a:r>
            </a:p>
          </p:txBody>
        </p:sp>
      </p:grpSp>
      <p:sp>
        <p:nvSpPr>
          <p:cNvPr id="2" name="Tekstfelt 1">
            <a:extLst>
              <a:ext uri="{FF2B5EF4-FFF2-40B4-BE49-F238E27FC236}">
                <a16:creationId xmlns:a16="http://schemas.microsoft.com/office/drawing/2014/main" id="{AC2DDCCF-663D-8FD4-54FF-A3310B0E29FD}"/>
              </a:ext>
            </a:extLst>
          </p:cNvPr>
          <p:cNvSpPr txBox="1"/>
          <p:nvPr/>
        </p:nvSpPr>
        <p:spPr>
          <a:xfrm>
            <a:off x="905719" y="901436"/>
            <a:ext cx="5715000" cy="461665"/>
          </a:xfrm>
          <a:prstGeom prst="rect">
            <a:avLst/>
          </a:prstGeom>
          <a:noFill/>
        </p:spPr>
        <p:txBody>
          <a:bodyPr wrap="square" rtlCol="0" anchor="b">
            <a:spAutoFit/>
          </a:bodyPr>
          <a:lstStyle/>
          <a:p>
            <a:pPr algn="ctr"/>
            <a:r>
              <a:rPr lang="da-DK" sz="2400" b="1" err="1">
                <a:latin typeface="Modern Love Caps" pitchFamily="82" charset="0"/>
              </a:rPr>
              <a:t>Designing</a:t>
            </a:r>
            <a:r>
              <a:rPr lang="da-DK" sz="2400" b="1">
                <a:latin typeface="Modern Love Caps" pitchFamily="82" charset="0"/>
              </a:rPr>
              <a:t> </a:t>
            </a:r>
            <a:r>
              <a:rPr lang="da-DK" sz="2400" b="1" err="1">
                <a:latin typeface="Modern Love Caps" pitchFamily="82" charset="0"/>
              </a:rPr>
              <a:t>your</a:t>
            </a:r>
            <a:r>
              <a:rPr lang="da-DK" sz="2400" b="1">
                <a:latin typeface="Modern Love Caps" pitchFamily="82" charset="0"/>
              </a:rPr>
              <a:t> podcast</a:t>
            </a:r>
          </a:p>
        </p:txBody>
      </p:sp>
      <p:grpSp>
        <p:nvGrpSpPr>
          <p:cNvPr id="3" name="Gruppe 2">
            <a:extLst>
              <a:ext uri="{FF2B5EF4-FFF2-40B4-BE49-F238E27FC236}">
                <a16:creationId xmlns:a16="http://schemas.microsoft.com/office/drawing/2014/main" id="{0C850165-D462-FF62-BCF0-B246EF126224}"/>
              </a:ext>
            </a:extLst>
          </p:cNvPr>
          <p:cNvGrpSpPr/>
          <p:nvPr/>
        </p:nvGrpSpPr>
        <p:grpSpPr>
          <a:xfrm>
            <a:off x="933648" y="7200720"/>
            <a:ext cx="5715000" cy="1460500"/>
            <a:chOff x="933648" y="6582782"/>
            <a:chExt cx="5715000" cy="1460500"/>
          </a:xfrm>
        </p:grpSpPr>
        <p:pic>
          <p:nvPicPr>
            <p:cNvPr id="4" name="Billede 3">
              <a:extLst>
                <a:ext uri="{FF2B5EF4-FFF2-40B4-BE49-F238E27FC236}">
                  <a16:creationId xmlns:a16="http://schemas.microsoft.com/office/drawing/2014/main" id="{FD6EC852-100B-1958-6041-3B76F781D7C5}"/>
                </a:ext>
              </a:extLst>
            </p:cNvPr>
            <p:cNvPicPr>
              <a:picLocks noChangeAspect="1"/>
            </p:cNvPicPr>
            <p:nvPr/>
          </p:nvPicPr>
          <p:blipFill>
            <a:blip r:embed="rId2">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933648" y="6582782"/>
              <a:ext cx="5715000" cy="1460500"/>
            </a:xfrm>
            <a:prstGeom prst="rect">
              <a:avLst/>
            </a:prstGeom>
          </p:spPr>
        </p:pic>
        <p:sp>
          <p:nvSpPr>
            <p:cNvPr id="5" name="Tekstfelt 4">
              <a:extLst>
                <a:ext uri="{FF2B5EF4-FFF2-40B4-BE49-F238E27FC236}">
                  <a16:creationId xmlns:a16="http://schemas.microsoft.com/office/drawing/2014/main" id="{5C6067FA-3FC7-9615-0D73-D43B5B7F645A}"/>
                </a:ext>
              </a:extLst>
            </p:cNvPr>
            <p:cNvSpPr txBox="1"/>
            <p:nvPr/>
          </p:nvSpPr>
          <p:spPr>
            <a:xfrm>
              <a:off x="933648" y="6721240"/>
              <a:ext cx="5715000" cy="461665"/>
            </a:xfrm>
            <a:prstGeom prst="rect">
              <a:avLst/>
            </a:prstGeom>
            <a:noFill/>
          </p:spPr>
          <p:txBody>
            <a:bodyPr wrap="square" rtlCol="0" anchor="b">
              <a:spAutoFit/>
            </a:bodyPr>
            <a:lstStyle/>
            <a:p>
              <a:pPr algn="ctr"/>
              <a:r>
                <a:rPr lang="da-DK" sz="2400" b="1">
                  <a:latin typeface="Modern Love Caps" pitchFamily="82" charset="0"/>
                </a:rPr>
                <a:t>The </a:t>
              </a:r>
              <a:r>
                <a:rPr lang="da-DK" sz="2400" b="1" err="1">
                  <a:latin typeface="Modern Love Caps" pitchFamily="82" charset="0"/>
                </a:rPr>
                <a:t>topic</a:t>
              </a:r>
              <a:r>
                <a:rPr lang="da-DK" sz="2400" b="1">
                  <a:latin typeface="Modern Love Caps" pitchFamily="82" charset="0"/>
                </a:rPr>
                <a:t> of the podcast</a:t>
              </a:r>
            </a:p>
          </p:txBody>
        </p:sp>
      </p:grpSp>
      <p:sp>
        <p:nvSpPr>
          <p:cNvPr id="6" name="Tekstfelt 5">
            <a:extLst>
              <a:ext uri="{FF2B5EF4-FFF2-40B4-BE49-F238E27FC236}">
                <a16:creationId xmlns:a16="http://schemas.microsoft.com/office/drawing/2014/main" id="{A1FC2567-2113-BD36-2B41-7E58847F012C}"/>
              </a:ext>
            </a:extLst>
          </p:cNvPr>
          <p:cNvSpPr txBox="1"/>
          <p:nvPr/>
        </p:nvSpPr>
        <p:spPr>
          <a:xfrm>
            <a:off x="933648" y="1363101"/>
            <a:ext cx="5715000" cy="830997"/>
          </a:xfrm>
          <a:prstGeom prst="rect">
            <a:avLst/>
          </a:prstGeom>
          <a:noFill/>
        </p:spPr>
        <p:txBody>
          <a:bodyPr wrap="square" rtlCol="0">
            <a:spAutoFit/>
          </a:bodyPr>
          <a:lstStyle/>
          <a:p>
            <a:pPr algn="ctr"/>
            <a:r>
              <a:rPr lang="da-DK" sz="1600" err="1">
                <a:latin typeface="Cambria" panose="02040503050406030204" pitchFamily="18" charset="0"/>
              </a:rPr>
              <a:t>Use</a:t>
            </a:r>
            <a:r>
              <a:rPr lang="da-DK" sz="1600">
                <a:latin typeface="Cambria" panose="02040503050406030204" pitchFamily="18" charset="0"/>
              </a:rPr>
              <a:t> </a:t>
            </a:r>
            <a:r>
              <a:rPr lang="da-DK" sz="1600" err="1">
                <a:latin typeface="Cambria" panose="02040503050406030204" pitchFamily="18" charset="0"/>
              </a:rPr>
              <a:t>this</a:t>
            </a:r>
            <a:r>
              <a:rPr lang="da-DK" sz="1600">
                <a:latin typeface="Cambria" panose="02040503050406030204" pitchFamily="18" charset="0"/>
              </a:rPr>
              <a:t> page to design the podcast. Give the podcast a </a:t>
            </a:r>
            <a:r>
              <a:rPr lang="da-DK" sz="1600" err="1">
                <a:latin typeface="Cambria" panose="02040503050406030204" pitchFamily="18" charset="0"/>
              </a:rPr>
              <a:t>title</a:t>
            </a:r>
            <a:r>
              <a:rPr lang="da-DK" sz="1600">
                <a:latin typeface="Cambria" panose="02040503050406030204" pitchFamily="18" charset="0"/>
              </a:rPr>
              <a:t>, </a:t>
            </a:r>
            <a:r>
              <a:rPr lang="da-DK" sz="1600" err="1">
                <a:latin typeface="Cambria" panose="02040503050406030204" pitchFamily="18" charset="0"/>
              </a:rPr>
              <a:t>create</a:t>
            </a:r>
            <a:r>
              <a:rPr lang="da-DK" sz="1600">
                <a:latin typeface="Cambria" panose="02040503050406030204" pitchFamily="18" charset="0"/>
              </a:rPr>
              <a:t> a cast of hosts and give a </a:t>
            </a:r>
            <a:r>
              <a:rPr lang="da-DK" sz="1600" err="1">
                <a:latin typeface="Cambria" panose="02040503050406030204" pitchFamily="18" charset="0"/>
              </a:rPr>
              <a:t>description</a:t>
            </a:r>
            <a:r>
              <a:rPr lang="da-DK" sz="1600">
                <a:latin typeface="Cambria" panose="02040503050406030204" pitchFamily="18" charset="0"/>
              </a:rPr>
              <a:t> of </a:t>
            </a:r>
            <a:r>
              <a:rPr lang="da-DK" sz="1600" err="1">
                <a:latin typeface="Cambria" panose="02040503050406030204" pitchFamily="18" charset="0"/>
              </a:rPr>
              <a:t>each</a:t>
            </a:r>
            <a:r>
              <a:rPr lang="da-DK" sz="1600">
                <a:latin typeface="Cambria" panose="02040503050406030204" pitchFamily="18" charset="0"/>
              </a:rPr>
              <a:t> host. Write </a:t>
            </a:r>
            <a:r>
              <a:rPr lang="da-DK" sz="1600" err="1">
                <a:latin typeface="Cambria" panose="02040503050406030204" pitchFamily="18" charset="0"/>
              </a:rPr>
              <a:t>down</a:t>
            </a:r>
            <a:r>
              <a:rPr lang="da-DK" sz="1600">
                <a:latin typeface="Cambria" panose="02040503050406030204" pitchFamily="18" charset="0"/>
              </a:rPr>
              <a:t> the </a:t>
            </a:r>
            <a:r>
              <a:rPr lang="da-DK" sz="1600" err="1">
                <a:latin typeface="Cambria" panose="02040503050406030204" pitchFamily="18" charset="0"/>
              </a:rPr>
              <a:t>topic</a:t>
            </a:r>
            <a:r>
              <a:rPr lang="da-DK" sz="1600">
                <a:latin typeface="Cambria" panose="02040503050406030204" pitchFamily="18" charset="0"/>
              </a:rPr>
              <a:t> of the podcast.</a:t>
            </a:r>
          </a:p>
        </p:txBody>
      </p:sp>
      <p:pic>
        <p:nvPicPr>
          <p:cNvPr id="9" name="Billede 8" descr="Et billede, der indeholder tekst, lys&#10;&#10;Automatisk genereret beskrivelse">
            <a:extLst>
              <a:ext uri="{FF2B5EF4-FFF2-40B4-BE49-F238E27FC236}">
                <a16:creationId xmlns:a16="http://schemas.microsoft.com/office/drawing/2014/main" id="{4D83F0A8-2996-4239-3535-30469A7770A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22167"/>
            <a:ext cx="1296231" cy="1296231"/>
          </a:xfrm>
          <a:prstGeom prst="rect">
            <a:avLst/>
          </a:prstGeom>
        </p:spPr>
      </p:pic>
      <p:grpSp>
        <p:nvGrpSpPr>
          <p:cNvPr id="7" name="Gruppe 6">
            <a:extLst>
              <a:ext uri="{FF2B5EF4-FFF2-40B4-BE49-F238E27FC236}">
                <a16:creationId xmlns:a16="http://schemas.microsoft.com/office/drawing/2014/main" id="{1A28BF30-E52C-C0C3-52D1-64E6B76EF1E1}"/>
              </a:ext>
            </a:extLst>
          </p:cNvPr>
          <p:cNvGrpSpPr/>
          <p:nvPr/>
        </p:nvGrpSpPr>
        <p:grpSpPr>
          <a:xfrm>
            <a:off x="922337" y="8815176"/>
            <a:ext cx="5715000" cy="1460500"/>
            <a:chOff x="933648" y="3033208"/>
            <a:chExt cx="5715000" cy="1460500"/>
          </a:xfrm>
        </p:grpSpPr>
        <p:pic>
          <p:nvPicPr>
            <p:cNvPr id="11" name="Billede 10">
              <a:extLst>
                <a:ext uri="{FF2B5EF4-FFF2-40B4-BE49-F238E27FC236}">
                  <a16:creationId xmlns:a16="http://schemas.microsoft.com/office/drawing/2014/main" id="{44DD0FAD-C7F5-7F5B-21B2-6BC06540A883}"/>
                </a:ext>
              </a:extLst>
            </p:cNvPr>
            <p:cNvPicPr>
              <a:picLocks noChangeAspect="1"/>
            </p:cNvPicPr>
            <p:nvPr/>
          </p:nvPicPr>
          <p:blipFill>
            <a:blip r:embed="rId2">
              <a:extLst>
                <a:ext uri="{BEBA8EAE-BF5A-486C-A8C5-ECC9F3942E4B}">
                  <a14:imgProps xmlns:a14="http://schemas.microsoft.com/office/drawing/2010/main">
                    <a14:imgLayer r:embed="rId4">
                      <a14:imgEffect>
                        <a14:artisticGlowDiffused/>
                      </a14:imgEffect>
                    </a14:imgLayer>
                  </a14:imgProps>
                </a:ext>
              </a:extLst>
            </a:blip>
            <a:stretch>
              <a:fillRect/>
            </a:stretch>
          </p:blipFill>
          <p:spPr>
            <a:xfrm>
              <a:off x="933648" y="3033208"/>
              <a:ext cx="5715000" cy="1460500"/>
            </a:xfrm>
            <a:prstGeom prst="rect">
              <a:avLst/>
            </a:prstGeom>
          </p:spPr>
        </p:pic>
        <p:sp>
          <p:nvSpPr>
            <p:cNvPr id="12" name="Tekstfelt 11">
              <a:extLst>
                <a:ext uri="{FF2B5EF4-FFF2-40B4-BE49-F238E27FC236}">
                  <a16:creationId xmlns:a16="http://schemas.microsoft.com/office/drawing/2014/main" id="{D88471BD-4FE2-0FE8-894E-CD8923EC8198}"/>
                </a:ext>
              </a:extLst>
            </p:cNvPr>
            <p:cNvSpPr txBox="1"/>
            <p:nvPr/>
          </p:nvSpPr>
          <p:spPr>
            <a:xfrm>
              <a:off x="933648" y="3166854"/>
              <a:ext cx="5715000" cy="461665"/>
            </a:xfrm>
            <a:prstGeom prst="rect">
              <a:avLst/>
            </a:prstGeom>
            <a:noFill/>
          </p:spPr>
          <p:txBody>
            <a:bodyPr wrap="square" rtlCol="0" anchor="b">
              <a:spAutoFit/>
            </a:bodyPr>
            <a:lstStyle/>
            <a:p>
              <a:pPr algn="ctr"/>
              <a:r>
                <a:rPr lang="da-DK" sz="2400" b="1" dirty="0">
                  <a:latin typeface="Modern Love Caps" pitchFamily="82" charset="0"/>
                </a:rPr>
                <a:t>Websites</a:t>
              </a:r>
            </a:p>
          </p:txBody>
        </p:sp>
      </p:grpSp>
    </p:spTree>
    <p:extLst>
      <p:ext uri="{BB962C8B-B14F-4D97-AF65-F5344CB8AC3E}">
        <p14:creationId xmlns:p14="http://schemas.microsoft.com/office/powerpoint/2010/main" val="1650633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pic>
        <p:nvPicPr>
          <p:cNvPr id="10" name="Billede 9">
            <a:extLst>
              <a:ext uri="{FF2B5EF4-FFF2-40B4-BE49-F238E27FC236}">
                <a16:creationId xmlns:a16="http://schemas.microsoft.com/office/drawing/2014/main" id="{9DEF9E0C-ACCD-3F7C-B589-149740951E10}"/>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3648" y="741714"/>
            <a:ext cx="5715000" cy="1460500"/>
          </a:xfrm>
          <a:prstGeom prst="rect">
            <a:avLst/>
          </a:prstGeom>
        </p:spPr>
      </p:pic>
      <p:grpSp>
        <p:nvGrpSpPr>
          <p:cNvPr id="35" name="Gruppe 34">
            <a:extLst>
              <a:ext uri="{FF2B5EF4-FFF2-40B4-BE49-F238E27FC236}">
                <a16:creationId xmlns:a16="http://schemas.microsoft.com/office/drawing/2014/main" id="{F586DBED-419E-D2EC-2AF2-5B0A2EFB2DDF}"/>
              </a:ext>
            </a:extLst>
          </p:cNvPr>
          <p:cNvGrpSpPr/>
          <p:nvPr/>
        </p:nvGrpSpPr>
        <p:grpSpPr>
          <a:xfrm>
            <a:off x="933648" y="2554212"/>
            <a:ext cx="5715000" cy="2371868"/>
            <a:chOff x="933648" y="2959375"/>
            <a:chExt cx="5715000" cy="1460500"/>
          </a:xfrm>
        </p:grpSpPr>
        <p:pic>
          <p:nvPicPr>
            <p:cNvPr id="28" name="Billede 27">
              <a:extLst>
                <a:ext uri="{FF2B5EF4-FFF2-40B4-BE49-F238E27FC236}">
                  <a16:creationId xmlns:a16="http://schemas.microsoft.com/office/drawing/2014/main" id="{372137E7-2037-3BCC-1F5A-408F2A10AEAF}"/>
                </a:ext>
              </a:extLst>
            </p:cNvPr>
            <p:cNvPicPr>
              <a:picLocks noChangeAspect="1"/>
            </p:cNvPicPr>
            <p:nvPr/>
          </p:nvPicPr>
          <p:blipFill>
            <a:blip r:embed="rId2">
              <a:extLst>
                <a:ext uri="{BEBA8EAE-BF5A-486C-A8C5-ECC9F3942E4B}">
                  <a14:imgProps xmlns:a14="http://schemas.microsoft.com/office/drawing/2010/main">
                    <a14:imgLayer r:embed="rId4">
                      <a14:imgEffect>
                        <a14:artisticGlowDiffused/>
                      </a14:imgEffect>
                    </a14:imgLayer>
                  </a14:imgProps>
                </a:ext>
              </a:extLst>
            </a:blip>
            <a:stretch>
              <a:fillRect/>
            </a:stretch>
          </p:blipFill>
          <p:spPr>
            <a:xfrm>
              <a:off x="933648" y="2959375"/>
              <a:ext cx="5715000" cy="1460500"/>
            </a:xfrm>
            <a:prstGeom prst="rect">
              <a:avLst/>
            </a:prstGeom>
          </p:spPr>
        </p:pic>
        <p:sp>
          <p:nvSpPr>
            <p:cNvPr id="32" name="Tekstfelt 31">
              <a:extLst>
                <a:ext uri="{FF2B5EF4-FFF2-40B4-BE49-F238E27FC236}">
                  <a16:creationId xmlns:a16="http://schemas.microsoft.com/office/drawing/2014/main" id="{7E715786-4B9B-9C11-D70C-7F54A7380FC6}"/>
                </a:ext>
              </a:extLst>
            </p:cNvPr>
            <p:cNvSpPr txBox="1"/>
            <p:nvPr/>
          </p:nvSpPr>
          <p:spPr>
            <a:xfrm>
              <a:off x="933648" y="2983138"/>
              <a:ext cx="5715000" cy="461665"/>
            </a:xfrm>
            <a:prstGeom prst="rect">
              <a:avLst/>
            </a:prstGeom>
            <a:noFill/>
          </p:spPr>
          <p:txBody>
            <a:bodyPr wrap="square" rtlCol="0" anchor="b">
              <a:spAutoFit/>
            </a:bodyPr>
            <a:lstStyle/>
            <a:p>
              <a:pPr algn="ctr"/>
              <a:r>
                <a:rPr lang="da-DK" sz="2400" b="1" err="1">
                  <a:latin typeface="Modern Love Caps" pitchFamily="82" charset="0"/>
                </a:rPr>
                <a:t>Introducing</a:t>
              </a:r>
              <a:r>
                <a:rPr lang="da-DK" sz="2400" b="1">
                  <a:latin typeface="Modern Love Caps" pitchFamily="82" charset="0"/>
                </a:rPr>
                <a:t> </a:t>
              </a:r>
              <a:r>
                <a:rPr lang="da-DK" sz="2400" b="1" err="1">
                  <a:latin typeface="Modern Love Caps" pitchFamily="82" charset="0"/>
                </a:rPr>
                <a:t>your</a:t>
              </a:r>
              <a:r>
                <a:rPr lang="da-DK" sz="2400" b="1">
                  <a:latin typeface="Modern Love Caps" pitchFamily="82" charset="0"/>
                </a:rPr>
                <a:t> show</a:t>
              </a:r>
            </a:p>
          </p:txBody>
        </p:sp>
      </p:grpSp>
      <p:grpSp>
        <p:nvGrpSpPr>
          <p:cNvPr id="36" name="Gruppe 35">
            <a:extLst>
              <a:ext uri="{FF2B5EF4-FFF2-40B4-BE49-F238E27FC236}">
                <a16:creationId xmlns:a16="http://schemas.microsoft.com/office/drawing/2014/main" id="{73A5009D-1BFA-2C9E-38B6-01B393C86587}"/>
              </a:ext>
            </a:extLst>
          </p:cNvPr>
          <p:cNvGrpSpPr/>
          <p:nvPr/>
        </p:nvGrpSpPr>
        <p:grpSpPr>
          <a:xfrm>
            <a:off x="933648" y="5263028"/>
            <a:ext cx="5715000" cy="2371868"/>
            <a:chOff x="938956" y="4823350"/>
            <a:chExt cx="5715000" cy="1460500"/>
          </a:xfrm>
        </p:grpSpPr>
        <p:pic>
          <p:nvPicPr>
            <p:cNvPr id="17" name="Billede 16">
              <a:extLst>
                <a:ext uri="{FF2B5EF4-FFF2-40B4-BE49-F238E27FC236}">
                  <a16:creationId xmlns:a16="http://schemas.microsoft.com/office/drawing/2014/main" id="{CA443EB6-B80E-6C99-FF07-871724B1668F}"/>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8956" y="4823350"/>
              <a:ext cx="5715000" cy="1460500"/>
            </a:xfrm>
            <a:prstGeom prst="rect">
              <a:avLst/>
            </a:prstGeom>
          </p:spPr>
        </p:pic>
        <p:sp>
          <p:nvSpPr>
            <p:cNvPr id="34" name="Tekstfelt 33">
              <a:extLst>
                <a:ext uri="{FF2B5EF4-FFF2-40B4-BE49-F238E27FC236}">
                  <a16:creationId xmlns:a16="http://schemas.microsoft.com/office/drawing/2014/main" id="{10CF7699-E974-AA52-6880-B83FECBB3AD9}"/>
                </a:ext>
              </a:extLst>
            </p:cNvPr>
            <p:cNvSpPr txBox="1"/>
            <p:nvPr/>
          </p:nvSpPr>
          <p:spPr>
            <a:xfrm>
              <a:off x="938956" y="4823350"/>
              <a:ext cx="5715000" cy="461665"/>
            </a:xfrm>
            <a:prstGeom prst="rect">
              <a:avLst/>
            </a:prstGeom>
            <a:noFill/>
          </p:spPr>
          <p:txBody>
            <a:bodyPr wrap="square" rtlCol="0" anchor="b">
              <a:spAutoFit/>
            </a:bodyPr>
            <a:lstStyle/>
            <a:p>
              <a:pPr algn="ctr"/>
              <a:r>
                <a:rPr lang="da-DK" sz="2400" b="1">
                  <a:latin typeface="Modern Love Caps" pitchFamily="82" charset="0"/>
                </a:rPr>
                <a:t>Body of information</a:t>
              </a:r>
            </a:p>
          </p:txBody>
        </p:sp>
      </p:grpSp>
      <p:grpSp>
        <p:nvGrpSpPr>
          <p:cNvPr id="38" name="Gruppe 37">
            <a:extLst>
              <a:ext uri="{FF2B5EF4-FFF2-40B4-BE49-F238E27FC236}">
                <a16:creationId xmlns:a16="http://schemas.microsoft.com/office/drawing/2014/main" id="{D50880DA-B1A7-EAC8-D642-56EFEFA3D903}"/>
              </a:ext>
            </a:extLst>
          </p:cNvPr>
          <p:cNvGrpSpPr/>
          <p:nvPr/>
        </p:nvGrpSpPr>
        <p:grpSpPr>
          <a:xfrm>
            <a:off x="933648" y="7986895"/>
            <a:ext cx="5715000" cy="2371868"/>
            <a:chOff x="933648" y="6582782"/>
            <a:chExt cx="5715000" cy="1460500"/>
          </a:xfrm>
        </p:grpSpPr>
        <p:pic>
          <p:nvPicPr>
            <p:cNvPr id="21" name="Billede 20">
              <a:extLst>
                <a:ext uri="{FF2B5EF4-FFF2-40B4-BE49-F238E27FC236}">
                  <a16:creationId xmlns:a16="http://schemas.microsoft.com/office/drawing/2014/main" id="{443B7FD2-9545-2225-DEC9-7653C3BD1099}"/>
                </a:ext>
              </a:extLst>
            </p:cNvPr>
            <p:cNvPicPr>
              <a:picLocks noChangeAspect="1"/>
            </p:cNvPicPr>
            <p:nvPr/>
          </p:nvPicPr>
          <p:blipFill>
            <a:blip r:embed="rId2">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933648" y="6582782"/>
              <a:ext cx="5715000" cy="1460500"/>
            </a:xfrm>
            <a:prstGeom prst="rect">
              <a:avLst/>
            </a:prstGeom>
          </p:spPr>
        </p:pic>
        <p:sp>
          <p:nvSpPr>
            <p:cNvPr id="37" name="Tekstfelt 36">
              <a:extLst>
                <a:ext uri="{FF2B5EF4-FFF2-40B4-BE49-F238E27FC236}">
                  <a16:creationId xmlns:a16="http://schemas.microsoft.com/office/drawing/2014/main" id="{C4C973B5-B71E-CED7-A2F9-AB5248AB1360}"/>
                </a:ext>
              </a:extLst>
            </p:cNvPr>
            <p:cNvSpPr txBox="1"/>
            <p:nvPr/>
          </p:nvSpPr>
          <p:spPr>
            <a:xfrm>
              <a:off x="933648" y="6582782"/>
              <a:ext cx="5715000" cy="461665"/>
            </a:xfrm>
            <a:prstGeom prst="rect">
              <a:avLst/>
            </a:prstGeom>
            <a:noFill/>
          </p:spPr>
          <p:txBody>
            <a:bodyPr wrap="square" rtlCol="0" anchor="b">
              <a:spAutoFit/>
            </a:bodyPr>
            <a:lstStyle/>
            <a:p>
              <a:pPr algn="ctr"/>
              <a:r>
                <a:rPr lang="da-DK" sz="2400" b="1" err="1">
                  <a:latin typeface="Modern Love Caps" pitchFamily="82" charset="0"/>
                </a:rPr>
                <a:t>Concluding</a:t>
              </a:r>
              <a:r>
                <a:rPr lang="da-DK" sz="2400" b="1">
                  <a:latin typeface="Modern Love Caps" pitchFamily="82" charset="0"/>
                </a:rPr>
                <a:t> </a:t>
              </a:r>
              <a:r>
                <a:rPr lang="da-DK" sz="2400" b="1" err="1">
                  <a:latin typeface="Modern Love Caps" pitchFamily="82" charset="0"/>
                </a:rPr>
                <a:t>your</a:t>
              </a:r>
              <a:r>
                <a:rPr lang="da-DK" sz="2400" b="1">
                  <a:latin typeface="Modern Love Caps" pitchFamily="82" charset="0"/>
                </a:rPr>
                <a:t> show</a:t>
              </a:r>
            </a:p>
          </p:txBody>
        </p:sp>
      </p:grpSp>
      <p:sp>
        <p:nvSpPr>
          <p:cNvPr id="2" name="Tekstfelt 1">
            <a:extLst>
              <a:ext uri="{FF2B5EF4-FFF2-40B4-BE49-F238E27FC236}">
                <a16:creationId xmlns:a16="http://schemas.microsoft.com/office/drawing/2014/main" id="{AC2DDCCF-663D-8FD4-54FF-A3310B0E29FD}"/>
              </a:ext>
            </a:extLst>
          </p:cNvPr>
          <p:cNvSpPr txBox="1"/>
          <p:nvPr/>
        </p:nvSpPr>
        <p:spPr>
          <a:xfrm>
            <a:off x="905719" y="901436"/>
            <a:ext cx="5715000" cy="461665"/>
          </a:xfrm>
          <a:prstGeom prst="rect">
            <a:avLst/>
          </a:prstGeom>
          <a:noFill/>
        </p:spPr>
        <p:txBody>
          <a:bodyPr wrap="square" rtlCol="0" anchor="b">
            <a:spAutoFit/>
          </a:bodyPr>
          <a:lstStyle/>
          <a:p>
            <a:pPr algn="ctr"/>
            <a:r>
              <a:rPr lang="da-DK" sz="2400" b="1" err="1">
                <a:latin typeface="Modern Love Caps" pitchFamily="82" charset="0"/>
              </a:rPr>
              <a:t>Designing</a:t>
            </a:r>
            <a:r>
              <a:rPr lang="da-DK" sz="2400" b="1">
                <a:latin typeface="Modern Love Caps" pitchFamily="82" charset="0"/>
              </a:rPr>
              <a:t> </a:t>
            </a:r>
            <a:r>
              <a:rPr lang="da-DK" sz="2400" b="1" err="1">
                <a:latin typeface="Modern Love Caps" pitchFamily="82" charset="0"/>
              </a:rPr>
              <a:t>your</a:t>
            </a:r>
            <a:r>
              <a:rPr lang="da-DK" sz="2400" b="1">
                <a:latin typeface="Modern Love Caps" pitchFamily="82" charset="0"/>
              </a:rPr>
              <a:t> podcast</a:t>
            </a:r>
          </a:p>
        </p:txBody>
      </p:sp>
      <p:sp>
        <p:nvSpPr>
          <p:cNvPr id="6" name="Tekstfelt 5">
            <a:extLst>
              <a:ext uri="{FF2B5EF4-FFF2-40B4-BE49-F238E27FC236}">
                <a16:creationId xmlns:a16="http://schemas.microsoft.com/office/drawing/2014/main" id="{A1FC2567-2113-BD36-2B41-7E58847F012C}"/>
              </a:ext>
            </a:extLst>
          </p:cNvPr>
          <p:cNvSpPr txBox="1"/>
          <p:nvPr/>
        </p:nvSpPr>
        <p:spPr>
          <a:xfrm>
            <a:off x="933648" y="1363101"/>
            <a:ext cx="5715000" cy="584775"/>
          </a:xfrm>
          <a:prstGeom prst="rect">
            <a:avLst/>
          </a:prstGeom>
          <a:noFill/>
        </p:spPr>
        <p:txBody>
          <a:bodyPr wrap="square" rtlCol="0">
            <a:spAutoFit/>
          </a:bodyPr>
          <a:lstStyle/>
          <a:p>
            <a:pPr algn="ctr"/>
            <a:r>
              <a:rPr lang="da-DK" sz="1600">
                <a:latin typeface="Cambria" panose="02040503050406030204" pitchFamily="18" charset="0"/>
              </a:rPr>
              <a:t> </a:t>
            </a:r>
            <a:r>
              <a:rPr lang="da-DK" sz="1600" err="1">
                <a:latin typeface="Cambria" panose="02040503050406030204" pitchFamily="18" charset="0"/>
              </a:rPr>
              <a:t>Use</a:t>
            </a:r>
            <a:r>
              <a:rPr lang="da-DK" sz="1600">
                <a:latin typeface="Cambria" panose="02040503050406030204" pitchFamily="18" charset="0"/>
              </a:rPr>
              <a:t> </a:t>
            </a:r>
            <a:r>
              <a:rPr lang="da-DK" sz="1600" err="1">
                <a:latin typeface="Cambria" panose="02040503050406030204" pitchFamily="18" charset="0"/>
              </a:rPr>
              <a:t>this</a:t>
            </a:r>
            <a:r>
              <a:rPr lang="da-DK" sz="1600">
                <a:latin typeface="Cambria" panose="02040503050406030204" pitchFamily="18" charset="0"/>
              </a:rPr>
              <a:t> page to plan the information </a:t>
            </a:r>
            <a:r>
              <a:rPr lang="da-DK" sz="1600" err="1">
                <a:latin typeface="Cambria" panose="02040503050406030204" pitchFamily="18" charset="0"/>
              </a:rPr>
              <a:t>you</a:t>
            </a:r>
            <a:r>
              <a:rPr lang="da-DK" sz="1600">
                <a:latin typeface="Cambria" panose="02040503050406030204" pitchFamily="18" charset="0"/>
              </a:rPr>
              <a:t> </a:t>
            </a:r>
            <a:r>
              <a:rPr lang="da-DK" sz="1600" err="1">
                <a:latin typeface="Cambria" panose="02040503050406030204" pitchFamily="18" charset="0"/>
              </a:rPr>
              <a:t>will</a:t>
            </a:r>
            <a:r>
              <a:rPr lang="da-DK" sz="1600">
                <a:latin typeface="Cambria" panose="02040503050406030204" pitchFamily="18" charset="0"/>
              </a:rPr>
              <a:t> cover. </a:t>
            </a:r>
            <a:r>
              <a:rPr lang="da-DK" sz="1600" err="1">
                <a:latin typeface="Cambria" panose="02040503050406030204" pitchFamily="18" charset="0"/>
              </a:rPr>
              <a:t>Include</a:t>
            </a:r>
            <a:r>
              <a:rPr lang="da-DK" sz="1600">
                <a:latin typeface="Cambria" panose="02040503050406030204" pitchFamily="18" charset="0"/>
              </a:rPr>
              <a:t> the information </a:t>
            </a:r>
            <a:r>
              <a:rPr lang="da-DK" sz="1600" err="1">
                <a:latin typeface="Cambria" panose="02040503050406030204" pitchFamily="18" charset="0"/>
              </a:rPr>
              <a:t>you</a:t>
            </a:r>
            <a:r>
              <a:rPr lang="da-DK" sz="1600">
                <a:latin typeface="Cambria" panose="02040503050406030204" pitchFamily="18" charset="0"/>
              </a:rPr>
              <a:t> </a:t>
            </a:r>
            <a:r>
              <a:rPr lang="da-DK" sz="1600" err="1">
                <a:latin typeface="Cambria" panose="02040503050406030204" pitchFamily="18" charset="0"/>
              </a:rPr>
              <a:t>want</a:t>
            </a:r>
            <a:r>
              <a:rPr lang="da-DK" sz="1600">
                <a:latin typeface="Cambria" panose="02040503050406030204" pitchFamily="18" charset="0"/>
              </a:rPr>
              <a:t> to cover in </a:t>
            </a:r>
            <a:r>
              <a:rPr lang="da-DK" sz="1600" err="1">
                <a:latin typeface="Cambria" panose="02040503050406030204" pitchFamily="18" charset="0"/>
              </a:rPr>
              <a:t>each</a:t>
            </a:r>
            <a:r>
              <a:rPr lang="da-DK" sz="1600">
                <a:latin typeface="Cambria" panose="02040503050406030204" pitchFamily="18" charset="0"/>
              </a:rPr>
              <a:t> </a:t>
            </a:r>
            <a:r>
              <a:rPr lang="da-DK" sz="1600" err="1">
                <a:latin typeface="Cambria" panose="02040503050406030204" pitchFamily="18" charset="0"/>
              </a:rPr>
              <a:t>section</a:t>
            </a:r>
            <a:r>
              <a:rPr lang="da-DK" sz="1600">
                <a:latin typeface="Cambria" panose="02040503050406030204" pitchFamily="18" charset="0"/>
              </a:rPr>
              <a:t>. </a:t>
            </a:r>
          </a:p>
        </p:txBody>
      </p:sp>
      <p:pic>
        <p:nvPicPr>
          <p:cNvPr id="3" name="Billede 2" descr="Et billede, der indeholder tekst, lys&#10;&#10;Automatisk genereret beskrivelse">
            <a:extLst>
              <a:ext uri="{FF2B5EF4-FFF2-40B4-BE49-F238E27FC236}">
                <a16:creationId xmlns:a16="http://schemas.microsoft.com/office/drawing/2014/main" id="{CB06156D-9595-C801-D421-613C6F58D08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63444" y="-16691"/>
            <a:ext cx="1296231" cy="1296231"/>
          </a:xfrm>
          <a:prstGeom prst="rect">
            <a:avLst/>
          </a:prstGeom>
        </p:spPr>
      </p:pic>
    </p:spTree>
    <p:extLst>
      <p:ext uri="{BB962C8B-B14F-4D97-AF65-F5344CB8AC3E}">
        <p14:creationId xmlns:p14="http://schemas.microsoft.com/office/powerpoint/2010/main" val="2117443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pic>
        <p:nvPicPr>
          <p:cNvPr id="10" name="Billede 9">
            <a:extLst>
              <a:ext uri="{FF2B5EF4-FFF2-40B4-BE49-F238E27FC236}">
                <a16:creationId xmlns:a16="http://schemas.microsoft.com/office/drawing/2014/main" id="{9DEF9E0C-ACCD-3F7C-B589-149740951E10}"/>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33648" y="741713"/>
            <a:ext cx="5715000" cy="2487262"/>
          </a:xfrm>
          <a:prstGeom prst="rect">
            <a:avLst/>
          </a:prstGeom>
        </p:spPr>
      </p:pic>
      <p:sp>
        <p:nvSpPr>
          <p:cNvPr id="2" name="Tekstfelt 1">
            <a:extLst>
              <a:ext uri="{FF2B5EF4-FFF2-40B4-BE49-F238E27FC236}">
                <a16:creationId xmlns:a16="http://schemas.microsoft.com/office/drawing/2014/main" id="{AC2DDCCF-663D-8FD4-54FF-A3310B0E29FD}"/>
              </a:ext>
            </a:extLst>
          </p:cNvPr>
          <p:cNvSpPr txBox="1"/>
          <p:nvPr/>
        </p:nvSpPr>
        <p:spPr>
          <a:xfrm>
            <a:off x="905719" y="901436"/>
            <a:ext cx="5715000" cy="461665"/>
          </a:xfrm>
          <a:prstGeom prst="rect">
            <a:avLst/>
          </a:prstGeom>
          <a:noFill/>
        </p:spPr>
        <p:txBody>
          <a:bodyPr wrap="square" rtlCol="0" anchor="b">
            <a:spAutoFit/>
          </a:bodyPr>
          <a:lstStyle/>
          <a:p>
            <a:pPr algn="ctr"/>
            <a:r>
              <a:rPr lang="da-DK" sz="2400" b="1">
                <a:latin typeface="Modern Love Caps" pitchFamily="82" charset="0"/>
              </a:rPr>
              <a:t>Timing </a:t>
            </a:r>
            <a:r>
              <a:rPr lang="en-US" sz="2400" b="1">
                <a:latin typeface="Modern Love Caps" pitchFamily="82" charset="0"/>
              </a:rPr>
              <a:t>your</a:t>
            </a:r>
            <a:r>
              <a:rPr lang="da-DK" sz="2400" b="1">
                <a:latin typeface="Modern Love Caps" pitchFamily="82" charset="0"/>
              </a:rPr>
              <a:t> show</a:t>
            </a:r>
          </a:p>
        </p:txBody>
      </p:sp>
      <p:sp>
        <p:nvSpPr>
          <p:cNvPr id="6" name="Tekstfelt 5">
            <a:extLst>
              <a:ext uri="{FF2B5EF4-FFF2-40B4-BE49-F238E27FC236}">
                <a16:creationId xmlns:a16="http://schemas.microsoft.com/office/drawing/2014/main" id="{A1FC2567-2113-BD36-2B41-7E58847F012C}"/>
              </a:ext>
            </a:extLst>
          </p:cNvPr>
          <p:cNvSpPr txBox="1"/>
          <p:nvPr/>
        </p:nvSpPr>
        <p:spPr>
          <a:xfrm>
            <a:off x="933648" y="1425962"/>
            <a:ext cx="5715000" cy="1569660"/>
          </a:xfrm>
          <a:prstGeom prst="rect">
            <a:avLst/>
          </a:prstGeom>
          <a:noFill/>
        </p:spPr>
        <p:txBody>
          <a:bodyPr wrap="square" lIns="91440" tIns="45720" rIns="91440" bIns="45720" rtlCol="0" anchor="t">
            <a:spAutoFit/>
          </a:bodyPr>
          <a:lstStyle/>
          <a:p>
            <a:pPr algn="ctr"/>
            <a:r>
              <a:rPr lang="en-US" sz="1600" dirty="0">
                <a:latin typeface="Cambria"/>
                <a:ea typeface="Cambria"/>
              </a:rPr>
              <a:t>Organize your timing. This will help you to keep on track.</a:t>
            </a:r>
          </a:p>
          <a:p>
            <a:pPr algn="ctr"/>
            <a:r>
              <a:rPr lang="en-US" sz="1600" dirty="0">
                <a:latin typeface="Cambria"/>
                <a:ea typeface="Cambria"/>
              </a:rPr>
              <a:t>The top boxes are to help you record your overall topic, and the estimated time it will take to record. The bottom boxes are to list your talking points. End it with a running total.</a:t>
            </a:r>
          </a:p>
          <a:p>
            <a:pPr algn="ctr"/>
            <a:r>
              <a:rPr lang="en-US" sz="1600" dirty="0">
                <a:latin typeface="Cambria"/>
                <a:ea typeface="Cambria"/>
              </a:rPr>
              <a:t>Keep in mind that the end product should be no less than 5 minutes.</a:t>
            </a:r>
          </a:p>
        </p:txBody>
      </p:sp>
      <p:pic>
        <p:nvPicPr>
          <p:cNvPr id="53" name="Billede 52">
            <a:extLst>
              <a:ext uri="{FF2B5EF4-FFF2-40B4-BE49-F238E27FC236}">
                <a16:creationId xmlns:a16="http://schemas.microsoft.com/office/drawing/2014/main" id="{AA06C8C9-1EDB-8968-53D2-8DDE7397B88D}"/>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398462" y="4178258"/>
            <a:ext cx="2146300" cy="2184400"/>
          </a:xfrm>
          <a:prstGeom prst="rect">
            <a:avLst/>
          </a:prstGeom>
        </p:spPr>
      </p:pic>
      <p:grpSp>
        <p:nvGrpSpPr>
          <p:cNvPr id="83" name="Gruppe 82">
            <a:extLst>
              <a:ext uri="{FF2B5EF4-FFF2-40B4-BE49-F238E27FC236}">
                <a16:creationId xmlns:a16="http://schemas.microsoft.com/office/drawing/2014/main" id="{C28574BB-B709-B402-9D1B-C6D476BB471C}"/>
              </a:ext>
            </a:extLst>
          </p:cNvPr>
          <p:cNvGrpSpPr/>
          <p:nvPr/>
        </p:nvGrpSpPr>
        <p:grpSpPr>
          <a:xfrm>
            <a:off x="2706687" y="3331237"/>
            <a:ext cx="2157611" cy="3002756"/>
            <a:chOff x="2706687" y="3331237"/>
            <a:chExt cx="2157611" cy="3002756"/>
          </a:xfrm>
        </p:grpSpPr>
        <p:grpSp>
          <p:nvGrpSpPr>
            <p:cNvPr id="50" name="Gruppe 49">
              <a:extLst>
                <a:ext uri="{FF2B5EF4-FFF2-40B4-BE49-F238E27FC236}">
                  <a16:creationId xmlns:a16="http://schemas.microsoft.com/office/drawing/2014/main" id="{BE0EA472-44EE-6321-1D09-F56D45A6E6A4}"/>
                </a:ext>
              </a:extLst>
            </p:cNvPr>
            <p:cNvGrpSpPr/>
            <p:nvPr/>
          </p:nvGrpSpPr>
          <p:grpSpPr>
            <a:xfrm>
              <a:off x="2717998" y="3331237"/>
              <a:ext cx="2146300" cy="787400"/>
              <a:chOff x="2735261" y="3408296"/>
              <a:chExt cx="2146300" cy="787400"/>
            </a:xfrm>
          </p:grpSpPr>
          <p:pic>
            <p:nvPicPr>
              <p:cNvPr id="51" name="Billede 50">
                <a:extLst>
                  <a:ext uri="{FF2B5EF4-FFF2-40B4-BE49-F238E27FC236}">
                    <a16:creationId xmlns:a16="http://schemas.microsoft.com/office/drawing/2014/main" id="{25317F13-82C1-0D17-3DF1-725DBF88BC76}"/>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2735261" y="3408296"/>
                <a:ext cx="2146300" cy="787400"/>
              </a:xfrm>
              <a:prstGeom prst="rect">
                <a:avLst/>
              </a:prstGeom>
            </p:spPr>
          </p:pic>
          <p:sp>
            <p:nvSpPr>
              <p:cNvPr id="52" name="Tekstfelt 51">
                <a:extLst>
                  <a:ext uri="{FF2B5EF4-FFF2-40B4-BE49-F238E27FC236}">
                    <a16:creationId xmlns:a16="http://schemas.microsoft.com/office/drawing/2014/main" id="{C8C732C3-F0A0-7A81-5E27-3AC189D0149A}"/>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63" name="Billede 62">
              <a:extLst>
                <a:ext uri="{FF2B5EF4-FFF2-40B4-BE49-F238E27FC236}">
                  <a16:creationId xmlns:a16="http://schemas.microsoft.com/office/drawing/2014/main" id="{CD4A6574-117C-5148-C544-9D91ADCEFF32}"/>
                </a:ext>
              </a:extLst>
            </p:cNvPr>
            <p:cNvPicPr>
              <a:picLocks noChangeAspect="1"/>
            </p:cNvPicPr>
            <p:nvPr/>
          </p:nvPicPr>
          <p:blipFill>
            <a:blip r:embed="rId4">
              <a:extLst>
                <a:ext uri="{BEBA8EAE-BF5A-486C-A8C5-ECC9F3942E4B}">
                  <a14:imgProps xmlns:a14="http://schemas.microsoft.com/office/drawing/2010/main">
                    <a14:imgLayer r:embed="rId8">
                      <a14:imgEffect>
                        <a14:artisticGlowDiffused/>
                      </a14:imgEffect>
                    </a14:imgLayer>
                  </a14:imgProps>
                </a:ext>
              </a:extLst>
            </a:blip>
            <a:stretch>
              <a:fillRect/>
            </a:stretch>
          </p:blipFill>
          <p:spPr>
            <a:xfrm>
              <a:off x="2706687" y="4149593"/>
              <a:ext cx="2146300" cy="2184400"/>
            </a:xfrm>
            <a:prstGeom prst="rect">
              <a:avLst/>
            </a:prstGeom>
          </p:spPr>
        </p:pic>
      </p:grpSp>
      <p:grpSp>
        <p:nvGrpSpPr>
          <p:cNvPr id="82" name="Gruppe 81">
            <a:extLst>
              <a:ext uri="{FF2B5EF4-FFF2-40B4-BE49-F238E27FC236}">
                <a16:creationId xmlns:a16="http://schemas.microsoft.com/office/drawing/2014/main" id="{20066A20-A7AF-59D3-77A3-7F143552A0EB}"/>
              </a:ext>
            </a:extLst>
          </p:cNvPr>
          <p:cNvGrpSpPr/>
          <p:nvPr/>
        </p:nvGrpSpPr>
        <p:grpSpPr>
          <a:xfrm>
            <a:off x="387570" y="3323816"/>
            <a:ext cx="2157192" cy="1912746"/>
            <a:chOff x="387570" y="3323816"/>
            <a:chExt cx="2157192" cy="1912746"/>
          </a:xfrm>
        </p:grpSpPr>
        <p:grpSp>
          <p:nvGrpSpPr>
            <p:cNvPr id="54" name="Gruppe 53">
              <a:extLst>
                <a:ext uri="{FF2B5EF4-FFF2-40B4-BE49-F238E27FC236}">
                  <a16:creationId xmlns:a16="http://schemas.microsoft.com/office/drawing/2014/main" id="{5E61C750-18A7-CC95-1D77-B55E83E67761}"/>
                </a:ext>
              </a:extLst>
            </p:cNvPr>
            <p:cNvGrpSpPr/>
            <p:nvPr/>
          </p:nvGrpSpPr>
          <p:grpSpPr>
            <a:xfrm>
              <a:off x="398462" y="3323816"/>
              <a:ext cx="2146300" cy="787400"/>
              <a:chOff x="2735261" y="3408296"/>
              <a:chExt cx="2146300" cy="787400"/>
            </a:xfrm>
          </p:grpSpPr>
          <p:pic>
            <p:nvPicPr>
              <p:cNvPr id="55" name="Billede 54">
                <a:extLst>
                  <a:ext uri="{FF2B5EF4-FFF2-40B4-BE49-F238E27FC236}">
                    <a16:creationId xmlns:a16="http://schemas.microsoft.com/office/drawing/2014/main" id="{4AFDBE29-FC6E-B674-CA13-62838FBC590B}"/>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2735261" y="3408296"/>
                <a:ext cx="2146300" cy="787400"/>
              </a:xfrm>
              <a:prstGeom prst="rect">
                <a:avLst/>
              </a:prstGeom>
            </p:spPr>
          </p:pic>
          <p:sp>
            <p:nvSpPr>
              <p:cNvPr id="56" name="Tekstfelt 55">
                <a:extLst>
                  <a:ext uri="{FF2B5EF4-FFF2-40B4-BE49-F238E27FC236}">
                    <a16:creationId xmlns:a16="http://schemas.microsoft.com/office/drawing/2014/main" id="{8F0DF9FB-9EB2-9ECE-86A5-9679CC37F20B}"/>
                  </a:ext>
                </a:extLst>
              </p:cNvPr>
              <p:cNvSpPr txBox="1"/>
              <p:nvPr/>
            </p:nvSpPr>
            <p:spPr>
              <a:xfrm>
                <a:off x="2880674" y="3563743"/>
                <a:ext cx="1820948" cy="461665"/>
              </a:xfrm>
              <a:prstGeom prst="rect">
                <a:avLst/>
              </a:prstGeom>
              <a:noFill/>
            </p:spPr>
            <p:txBody>
              <a:bodyPr wrap="none" rtlCol="0" anchor="ctr">
                <a:spAutoFit/>
              </a:bodyPr>
              <a:lstStyle/>
              <a:p>
                <a:pPr algn="ctr"/>
                <a:r>
                  <a:rPr lang="en-US" sz="1200">
                    <a:latin typeface="Cambria" panose="02040503050406030204" pitchFamily="18" charset="0"/>
                  </a:rPr>
                  <a:t>Example:</a:t>
                </a:r>
              </a:p>
              <a:p>
                <a:pPr algn="ctr"/>
                <a:r>
                  <a:rPr lang="en-US" sz="1200">
                    <a:latin typeface="Cambria" panose="02040503050406030204" pitchFamily="18" charset="0"/>
                  </a:rPr>
                  <a:t>Introduction (2 minutes)</a:t>
                </a:r>
              </a:p>
            </p:txBody>
          </p:sp>
        </p:grpSp>
        <p:sp>
          <p:nvSpPr>
            <p:cNvPr id="65" name="Tekstfelt 64">
              <a:extLst>
                <a:ext uri="{FF2B5EF4-FFF2-40B4-BE49-F238E27FC236}">
                  <a16:creationId xmlns:a16="http://schemas.microsoft.com/office/drawing/2014/main" id="{FC2AFCB8-937F-C386-C4D3-9B6496EC66B7}"/>
                </a:ext>
              </a:extLst>
            </p:cNvPr>
            <p:cNvSpPr txBox="1"/>
            <p:nvPr/>
          </p:nvSpPr>
          <p:spPr>
            <a:xfrm>
              <a:off x="387570" y="4220899"/>
              <a:ext cx="2146299" cy="1015663"/>
            </a:xfrm>
            <a:prstGeom prst="rect">
              <a:avLst/>
            </a:prstGeom>
            <a:noFill/>
          </p:spPr>
          <p:txBody>
            <a:bodyPr wrap="square" rtlCol="0">
              <a:spAutoFit/>
            </a:bodyPr>
            <a:lstStyle/>
            <a:p>
              <a:pPr algn="ctr"/>
              <a:r>
                <a:rPr lang="en-US" sz="1200">
                  <a:latin typeface="Cambria" panose="02040503050406030204" pitchFamily="18" charset="0"/>
                </a:rPr>
                <a:t>Example:</a:t>
              </a:r>
            </a:p>
            <a:p>
              <a:pPr algn="ctr"/>
              <a:endParaRPr lang="en-US" sz="1200">
                <a:latin typeface="Cambria" panose="02040503050406030204" pitchFamily="18" charset="0"/>
              </a:endParaRPr>
            </a:p>
            <a:p>
              <a:pPr marL="285750" indent="-285750" algn="l">
                <a:buFont typeface="Arial" panose="020B0604020202020204" pitchFamily="34" charset="0"/>
                <a:buChar char="•"/>
              </a:pPr>
              <a:r>
                <a:rPr lang="en-US" sz="1200">
                  <a:latin typeface="Cambria" panose="02040503050406030204" pitchFamily="18" charset="0"/>
                </a:rPr>
                <a:t>Podcast introduction</a:t>
              </a:r>
            </a:p>
            <a:p>
              <a:pPr marL="285750" indent="-285750" algn="l">
                <a:buFont typeface="Arial" panose="020B0604020202020204" pitchFamily="34" charset="0"/>
                <a:buChar char="•"/>
              </a:pPr>
              <a:r>
                <a:rPr lang="en-US" sz="1200">
                  <a:latin typeface="Cambria" panose="02040503050406030204" pitchFamily="18" charset="0"/>
                </a:rPr>
                <a:t>Quick bio of hosts</a:t>
              </a:r>
            </a:p>
            <a:p>
              <a:pPr marL="285750" indent="-285750" algn="l">
                <a:buFont typeface="Arial" panose="020B0604020202020204" pitchFamily="34" charset="0"/>
                <a:buChar char="•"/>
              </a:pPr>
              <a:endParaRPr lang="en-US" sz="1200">
                <a:latin typeface="Cambria" panose="02040503050406030204" pitchFamily="18" charset="0"/>
              </a:endParaRPr>
            </a:p>
          </p:txBody>
        </p:sp>
      </p:grpSp>
      <p:sp>
        <p:nvSpPr>
          <p:cNvPr id="66" name="Tekstfelt 65">
            <a:extLst>
              <a:ext uri="{FF2B5EF4-FFF2-40B4-BE49-F238E27FC236}">
                <a16:creationId xmlns:a16="http://schemas.microsoft.com/office/drawing/2014/main" id="{6E48CBEB-0A14-773B-AA82-12AEE1BA9517}"/>
              </a:ext>
            </a:extLst>
          </p:cNvPr>
          <p:cNvSpPr txBox="1"/>
          <p:nvPr/>
        </p:nvSpPr>
        <p:spPr>
          <a:xfrm>
            <a:off x="2717552" y="5989701"/>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grpSp>
        <p:nvGrpSpPr>
          <p:cNvPr id="104" name="Gruppe 103">
            <a:extLst>
              <a:ext uri="{FF2B5EF4-FFF2-40B4-BE49-F238E27FC236}">
                <a16:creationId xmlns:a16="http://schemas.microsoft.com/office/drawing/2014/main" id="{35CF6D93-269A-761B-4541-CCB47253FD42}"/>
              </a:ext>
            </a:extLst>
          </p:cNvPr>
          <p:cNvGrpSpPr/>
          <p:nvPr/>
        </p:nvGrpSpPr>
        <p:grpSpPr>
          <a:xfrm>
            <a:off x="5025805" y="3331237"/>
            <a:ext cx="2146300" cy="3002756"/>
            <a:chOff x="5025805" y="3331237"/>
            <a:chExt cx="2146300" cy="3002756"/>
          </a:xfrm>
        </p:grpSpPr>
        <p:grpSp>
          <p:nvGrpSpPr>
            <p:cNvPr id="60" name="Gruppe 59">
              <a:extLst>
                <a:ext uri="{FF2B5EF4-FFF2-40B4-BE49-F238E27FC236}">
                  <a16:creationId xmlns:a16="http://schemas.microsoft.com/office/drawing/2014/main" id="{A447B91C-B9A9-730A-7C50-3F4E3A71EA7A}"/>
                </a:ext>
              </a:extLst>
            </p:cNvPr>
            <p:cNvGrpSpPr/>
            <p:nvPr/>
          </p:nvGrpSpPr>
          <p:grpSpPr>
            <a:xfrm>
              <a:off x="5025805" y="3331237"/>
              <a:ext cx="2146300" cy="787400"/>
              <a:chOff x="2735261" y="3408296"/>
              <a:chExt cx="2146300" cy="787400"/>
            </a:xfrm>
          </p:grpSpPr>
          <p:pic>
            <p:nvPicPr>
              <p:cNvPr id="61" name="Billede 60">
                <a:extLst>
                  <a:ext uri="{FF2B5EF4-FFF2-40B4-BE49-F238E27FC236}">
                    <a16:creationId xmlns:a16="http://schemas.microsoft.com/office/drawing/2014/main" id="{AB88CD8A-3704-96D6-546F-43FBB143059C}"/>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2735261" y="3408296"/>
                <a:ext cx="2146300" cy="787400"/>
              </a:xfrm>
              <a:prstGeom prst="rect">
                <a:avLst/>
              </a:prstGeom>
            </p:spPr>
          </p:pic>
          <p:sp>
            <p:nvSpPr>
              <p:cNvPr id="62" name="Tekstfelt 61">
                <a:extLst>
                  <a:ext uri="{FF2B5EF4-FFF2-40B4-BE49-F238E27FC236}">
                    <a16:creationId xmlns:a16="http://schemas.microsoft.com/office/drawing/2014/main" id="{402661D4-225E-53E2-2A85-9097C9CABE8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64" name="Billede 63">
              <a:extLst>
                <a:ext uri="{FF2B5EF4-FFF2-40B4-BE49-F238E27FC236}">
                  <a16:creationId xmlns:a16="http://schemas.microsoft.com/office/drawing/2014/main" id="{FC290204-DEE0-79C8-F267-2B75BAADE7E8}"/>
                </a:ext>
              </a:extLst>
            </p:cNvPr>
            <p:cNvPicPr>
              <a:picLocks noChangeAspect="1"/>
            </p:cNvPicPr>
            <p:nvPr/>
          </p:nvPicPr>
          <p:blipFill>
            <a:blip r:embed="rId4">
              <a:extLst>
                <a:ext uri="{BEBA8EAE-BF5A-486C-A8C5-ECC9F3942E4B}">
                  <a14:imgProps xmlns:a14="http://schemas.microsoft.com/office/drawing/2010/main">
                    <a14:imgLayer r:embed="rId10">
                      <a14:imgEffect>
                        <a14:artisticGlowDiffused/>
                      </a14:imgEffect>
                    </a14:imgLayer>
                  </a14:imgProps>
                </a:ext>
              </a:extLst>
            </a:blip>
            <a:stretch>
              <a:fillRect/>
            </a:stretch>
          </p:blipFill>
          <p:spPr>
            <a:xfrm>
              <a:off x="5025805" y="4149593"/>
              <a:ext cx="2146300" cy="2184400"/>
            </a:xfrm>
            <a:prstGeom prst="rect">
              <a:avLst/>
            </a:prstGeom>
          </p:spPr>
        </p:pic>
        <p:sp>
          <p:nvSpPr>
            <p:cNvPr id="67" name="Tekstfelt 66">
              <a:extLst>
                <a:ext uri="{FF2B5EF4-FFF2-40B4-BE49-F238E27FC236}">
                  <a16:creationId xmlns:a16="http://schemas.microsoft.com/office/drawing/2014/main" id="{F36A4FDE-A379-F1EE-A4DA-22D2062F5E23}"/>
                </a:ext>
              </a:extLst>
            </p:cNvPr>
            <p:cNvSpPr txBox="1"/>
            <p:nvPr/>
          </p:nvSpPr>
          <p:spPr>
            <a:xfrm>
              <a:off x="5025806" y="5989701"/>
              <a:ext cx="2146299"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a-DK" sz="1200" b="0" i="0" u="none" strike="noStrike" kern="1200" cap="none" spc="0" normalizeH="0" baseline="0" noProof="0">
                  <a:ln>
                    <a:noFill/>
                  </a:ln>
                  <a:effectLst/>
                  <a:uLnTx/>
                  <a:uFillTx/>
                  <a:latin typeface="Cambria" panose="02040503050406030204" pitchFamily="18" charset="0"/>
                </a:rPr>
                <a:t>Running total: </a:t>
              </a:r>
            </a:p>
          </p:txBody>
        </p:sp>
      </p:grpSp>
      <p:grpSp>
        <p:nvGrpSpPr>
          <p:cNvPr id="84" name="Gruppe 83">
            <a:extLst>
              <a:ext uri="{FF2B5EF4-FFF2-40B4-BE49-F238E27FC236}">
                <a16:creationId xmlns:a16="http://schemas.microsoft.com/office/drawing/2014/main" id="{AABE969A-2B4C-FC6B-9DA4-FF92E7431BF0}"/>
              </a:ext>
            </a:extLst>
          </p:cNvPr>
          <p:cNvGrpSpPr/>
          <p:nvPr/>
        </p:nvGrpSpPr>
        <p:grpSpPr>
          <a:xfrm>
            <a:off x="5020149" y="6638793"/>
            <a:ext cx="2157611" cy="3002756"/>
            <a:chOff x="2706687" y="3331237"/>
            <a:chExt cx="2157611" cy="3002756"/>
          </a:xfrm>
        </p:grpSpPr>
        <p:grpSp>
          <p:nvGrpSpPr>
            <p:cNvPr id="85" name="Gruppe 84">
              <a:extLst>
                <a:ext uri="{FF2B5EF4-FFF2-40B4-BE49-F238E27FC236}">
                  <a16:creationId xmlns:a16="http://schemas.microsoft.com/office/drawing/2014/main" id="{73F1D965-3BEE-2443-FD4E-DDDBEB44BEC8}"/>
                </a:ext>
              </a:extLst>
            </p:cNvPr>
            <p:cNvGrpSpPr/>
            <p:nvPr/>
          </p:nvGrpSpPr>
          <p:grpSpPr>
            <a:xfrm>
              <a:off x="2717998" y="3331237"/>
              <a:ext cx="2146300" cy="787400"/>
              <a:chOff x="2735261" y="3408296"/>
              <a:chExt cx="2146300" cy="787400"/>
            </a:xfrm>
          </p:grpSpPr>
          <p:pic>
            <p:nvPicPr>
              <p:cNvPr id="87" name="Billede 86">
                <a:extLst>
                  <a:ext uri="{FF2B5EF4-FFF2-40B4-BE49-F238E27FC236}">
                    <a16:creationId xmlns:a16="http://schemas.microsoft.com/office/drawing/2014/main" id="{7D1502B6-8397-B04E-677E-F4CED0BBD5F4}"/>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2735261" y="3408296"/>
                <a:ext cx="2146300" cy="787400"/>
              </a:xfrm>
              <a:prstGeom prst="rect">
                <a:avLst/>
              </a:prstGeom>
            </p:spPr>
          </p:pic>
          <p:sp>
            <p:nvSpPr>
              <p:cNvPr id="88" name="Tekstfelt 87">
                <a:extLst>
                  <a:ext uri="{FF2B5EF4-FFF2-40B4-BE49-F238E27FC236}">
                    <a16:creationId xmlns:a16="http://schemas.microsoft.com/office/drawing/2014/main" id="{F4E73C2B-F445-4E6D-AC0A-53597457BC64}"/>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86" name="Billede 85">
              <a:extLst>
                <a:ext uri="{FF2B5EF4-FFF2-40B4-BE49-F238E27FC236}">
                  <a16:creationId xmlns:a16="http://schemas.microsoft.com/office/drawing/2014/main" id="{4DC3A898-A3B0-E3DF-FD19-3DD93A317F76}"/>
                </a:ext>
              </a:extLst>
            </p:cNvPr>
            <p:cNvPicPr>
              <a:picLocks noChangeAspect="1"/>
            </p:cNvPicPr>
            <p:nvPr/>
          </p:nvPicPr>
          <p:blipFill>
            <a:blip r:embed="rId4">
              <a:extLst>
                <a:ext uri="{BEBA8EAE-BF5A-486C-A8C5-ECC9F3942E4B}">
                  <a14:imgProps xmlns:a14="http://schemas.microsoft.com/office/drawing/2010/main">
                    <a14:imgLayer r:embed="rId11">
                      <a14:imgEffect>
                        <a14:artisticGlowDiffused/>
                      </a14:imgEffect>
                    </a14:imgLayer>
                  </a14:imgProps>
                </a:ext>
              </a:extLst>
            </a:blip>
            <a:stretch>
              <a:fillRect/>
            </a:stretch>
          </p:blipFill>
          <p:spPr>
            <a:xfrm>
              <a:off x="2706687" y="4149593"/>
              <a:ext cx="2146300" cy="2184400"/>
            </a:xfrm>
            <a:prstGeom prst="rect">
              <a:avLst/>
            </a:prstGeom>
          </p:spPr>
        </p:pic>
      </p:grpSp>
      <p:grpSp>
        <p:nvGrpSpPr>
          <p:cNvPr id="89" name="Gruppe 88">
            <a:extLst>
              <a:ext uri="{FF2B5EF4-FFF2-40B4-BE49-F238E27FC236}">
                <a16:creationId xmlns:a16="http://schemas.microsoft.com/office/drawing/2014/main" id="{B2374B6C-4F6C-5B62-8D8B-D9FA278D7A13}"/>
              </a:ext>
            </a:extLst>
          </p:cNvPr>
          <p:cNvGrpSpPr/>
          <p:nvPr/>
        </p:nvGrpSpPr>
        <p:grpSpPr>
          <a:xfrm>
            <a:off x="2706241" y="6638793"/>
            <a:ext cx="2157611" cy="3002756"/>
            <a:chOff x="2706687" y="3331237"/>
            <a:chExt cx="2157611" cy="3002756"/>
          </a:xfrm>
        </p:grpSpPr>
        <p:grpSp>
          <p:nvGrpSpPr>
            <p:cNvPr id="90" name="Gruppe 89">
              <a:extLst>
                <a:ext uri="{FF2B5EF4-FFF2-40B4-BE49-F238E27FC236}">
                  <a16:creationId xmlns:a16="http://schemas.microsoft.com/office/drawing/2014/main" id="{BD9B5D2D-F7BA-A54C-2B74-B932EDB6F03E}"/>
                </a:ext>
              </a:extLst>
            </p:cNvPr>
            <p:cNvGrpSpPr/>
            <p:nvPr/>
          </p:nvGrpSpPr>
          <p:grpSpPr>
            <a:xfrm>
              <a:off x="2717998" y="3331237"/>
              <a:ext cx="2146300" cy="787400"/>
              <a:chOff x="2735261" y="3408296"/>
              <a:chExt cx="2146300" cy="787400"/>
            </a:xfrm>
          </p:grpSpPr>
          <p:pic>
            <p:nvPicPr>
              <p:cNvPr id="92" name="Billede 91">
                <a:extLst>
                  <a:ext uri="{FF2B5EF4-FFF2-40B4-BE49-F238E27FC236}">
                    <a16:creationId xmlns:a16="http://schemas.microsoft.com/office/drawing/2014/main" id="{F4C7DBBB-83A9-BB86-ED30-64CDD5265DAC}"/>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2">
                        <a14:imgEffect>
                          <a14:artisticGlowDiffused/>
                        </a14:imgEffect>
                      </a14:imgLayer>
                    </a14:imgProps>
                  </a:ext>
                </a:extLst>
              </a:blip>
              <a:stretch>
                <a:fillRect/>
              </a:stretch>
            </p:blipFill>
            <p:spPr>
              <a:xfrm>
                <a:off x="2735261" y="3408296"/>
                <a:ext cx="2146300" cy="787400"/>
              </a:xfrm>
              <a:prstGeom prst="rect">
                <a:avLst/>
              </a:prstGeom>
            </p:spPr>
          </p:pic>
          <p:sp>
            <p:nvSpPr>
              <p:cNvPr id="93" name="Tekstfelt 92">
                <a:extLst>
                  <a:ext uri="{FF2B5EF4-FFF2-40B4-BE49-F238E27FC236}">
                    <a16:creationId xmlns:a16="http://schemas.microsoft.com/office/drawing/2014/main" id="{C526AC54-95B9-437D-A66C-428B3DABE6F2}"/>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1" name="Billede 90">
              <a:extLst>
                <a:ext uri="{FF2B5EF4-FFF2-40B4-BE49-F238E27FC236}">
                  <a16:creationId xmlns:a16="http://schemas.microsoft.com/office/drawing/2014/main" id="{8285338F-067C-4043-5128-BF4F331EAC70}"/>
                </a:ext>
              </a:extLst>
            </p:cNvPr>
            <p:cNvPicPr>
              <a:picLocks noChangeAspect="1"/>
            </p:cNvPicPr>
            <p:nvPr/>
          </p:nvPicPr>
          <p:blipFill>
            <a:blip r:embed="rId4">
              <a:extLst>
                <a:ext uri="{BEBA8EAE-BF5A-486C-A8C5-ECC9F3942E4B}">
                  <a14:imgProps xmlns:a14="http://schemas.microsoft.com/office/drawing/2010/main">
                    <a14:imgLayer r:embed="rId13">
                      <a14:imgEffect>
                        <a14:artisticGlowDiffused/>
                      </a14:imgEffect>
                    </a14:imgLayer>
                  </a14:imgProps>
                </a:ext>
              </a:extLst>
            </a:blip>
            <a:stretch>
              <a:fillRect/>
            </a:stretch>
          </p:blipFill>
          <p:spPr>
            <a:xfrm>
              <a:off x="2706687" y="4149593"/>
              <a:ext cx="2146300" cy="2184400"/>
            </a:xfrm>
            <a:prstGeom prst="rect">
              <a:avLst/>
            </a:prstGeom>
          </p:spPr>
        </p:pic>
      </p:grpSp>
      <p:grpSp>
        <p:nvGrpSpPr>
          <p:cNvPr id="94" name="Gruppe 93">
            <a:extLst>
              <a:ext uri="{FF2B5EF4-FFF2-40B4-BE49-F238E27FC236}">
                <a16:creationId xmlns:a16="http://schemas.microsoft.com/office/drawing/2014/main" id="{08D9FCDB-EE3E-4561-EE97-D51744E9CA37}"/>
              </a:ext>
            </a:extLst>
          </p:cNvPr>
          <p:cNvGrpSpPr/>
          <p:nvPr/>
        </p:nvGrpSpPr>
        <p:grpSpPr>
          <a:xfrm>
            <a:off x="403580" y="6638793"/>
            <a:ext cx="2157611" cy="3002756"/>
            <a:chOff x="2706687" y="3331237"/>
            <a:chExt cx="2157611" cy="3002756"/>
          </a:xfrm>
        </p:grpSpPr>
        <p:grpSp>
          <p:nvGrpSpPr>
            <p:cNvPr id="95" name="Gruppe 94">
              <a:extLst>
                <a:ext uri="{FF2B5EF4-FFF2-40B4-BE49-F238E27FC236}">
                  <a16:creationId xmlns:a16="http://schemas.microsoft.com/office/drawing/2014/main" id="{ABCED73B-36FC-EB80-F0D1-A2CE304195FA}"/>
                </a:ext>
              </a:extLst>
            </p:cNvPr>
            <p:cNvGrpSpPr/>
            <p:nvPr/>
          </p:nvGrpSpPr>
          <p:grpSpPr>
            <a:xfrm>
              <a:off x="2717998" y="3331237"/>
              <a:ext cx="2146300" cy="787400"/>
              <a:chOff x="2735261" y="3408296"/>
              <a:chExt cx="2146300" cy="787400"/>
            </a:xfrm>
          </p:grpSpPr>
          <p:pic>
            <p:nvPicPr>
              <p:cNvPr id="97" name="Billede 96">
                <a:extLst>
                  <a:ext uri="{FF2B5EF4-FFF2-40B4-BE49-F238E27FC236}">
                    <a16:creationId xmlns:a16="http://schemas.microsoft.com/office/drawing/2014/main" id="{7C309855-99D7-C6AA-7005-2D7CB3BB2E2A}"/>
                  </a:ext>
                </a:extLst>
              </p:cNvPr>
              <p:cNvPicPr>
                <a:picLocks noChangeAspect="1"/>
              </p:cNvPicPr>
              <p:nvPr/>
            </p:nvPicPr>
            <p:blipFill>
              <a:blip r:embed="rId6">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4">
                        <a14:imgEffect>
                          <a14:artisticGlowDiffused/>
                        </a14:imgEffect>
                      </a14:imgLayer>
                    </a14:imgProps>
                  </a:ext>
                </a:extLst>
              </a:blip>
              <a:stretch>
                <a:fillRect/>
              </a:stretch>
            </p:blipFill>
            <p:spPr>
              <a:xfrm>
                <a:off x="2735261" y="3408296"/>
                <a:ext cx="2146300" cy="787400"/>
              </a:xfrm>
              <a:prstGeom prst="rect">
                <a:avLst/>
              </a:prstGeom>
            </p:spPr>
          </p:pic>
          <p:sp>
            <p:nvSpPr>
              <p:cNvPr id="98" name="Tekstfelt 97">
                <a:extLst>
                  <a:ext uri="{FF2B5EF4-FFF2-40B4-BE49-F238E27FC236}">
                    <a16:creationId xmlns:a16="http://schemas.microsoft.com/office/drawing/2014/main" id="{B3FACCFE-D1C8-A5DE-1EC2-0643D6835B3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6" name="Billede 95">
              <a:extLst>
                <a:ext uri="{FF2B5EF4-FFF2-40B4-BE49-F238E27FC236}">
                  <a16:creationId xmlns:a16="http://schemas.microsoft.com/office/drawing/2014/main" id="{95C8A489-2B69-582E-33F3-8D95604262DE}"/>
                </a:ext>
              </a:extLst>
            </p:cNvPr>
            <p:cNvPicPr>
              <a:picLocks noChangeAspect="1"/>
            </p:cNvPicPr>
            <p:nvPr/>
          </p:nvPicPr>
          <p:blipFill>
            <a:blip r:embed="rId4">
              <a:extLst>
                <a:ext uri="{BEBA8EAE-BF5A-486C-A8C5-ECC9F3942E4B}">
                  <a14:imgProps xmlns:a14="http://schemas.microsoft.com/office/drawing/2010/main">
                    <a14:imgLayer r:embed="rId15">
                      <a14:imgEffect>
                        <a14:artisticGlowDiffused/>
                      </a14:imgEffect>
                    </a14:imgLayer>
                  </a14:imgProps>
                </a:ext>
              </a:extLst>
            </a:blip>
            <a:stretch>
              <a:fillRect/>
            </a:stretch>
          </p:blipFill>
          <p:spPr>
            <a:xfrm>
              <a:off x="2706687" y="4149593"/>
              <a:ext cx="2146300" cy="2184400"/>
            </a:xfrm>
            <a:prstGeom prst="rect">
              <a:avLst/>
            </a:prstGeom>
          </p:spPr>
        </p:pic>
      </p:grpSp>
      <p:sp>
        <p:nvSpPr>
          <p:cNvPr id="99" name="Tekstfelt 98">
            <a:extLst>
              <a:ext uri="{FF2B5EF4-FFF2-40B4-BE49-F238E27FC236}">
                <a16:creationId xmlns:a16="http://schemas.microsoft.com/office/drawing/2014/main" id="{BEB34F90-6CE3-C149-9A4A-0C5C4C738314}"/>
              </a:ext>
            </a:extLst>
          </p:cNvPr>
          <p:cNvSpPr txBox="1"/>
          <p:nvPr/>
        </p:nvSpPr>
        <p:spPr>
          <a:xfrm>
            <a:off x="5031460" y="9327979"/>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sp>
        <p:nvSpPr>
          <p:cNvPr id="100" name="Tekstfelt 99">
            <a:extLst>
              <a:ext uri="{FF2B5EF4-FFF2-40B4-BE49-F238E27FC236}">
                <a16:creationId xmlns:a16="http://schemas.microsoft.com/office/drawing/2014/main" id="{68AEC9F0-9F66-089C-3359-10E658B2DDBA}"/>
              </a:ext>
            </a:extLst>
          </p:cNvPr>
          <p:cNvSpPr txBox="1"/>
          <p:nvPr/>
        </p:nvSpPr>
        <p:spPr>
          <a:xfrm>
            <a:off x="2700289" y="9327979"/>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sp>
        <p:nvSpPr>
          <p:cNvPr id="101" name="Tekstfelt 100">
            <a:extLst>
              <a:ext uri="{FF2B5EF4-FFF2-40B4-BE49-F238E27FC236}">
                <a16:creationId xmlns:a16="http://schemas.microsoft.com/office/drawing/2014/main" id="{779BE142-5190-160A-45CC-BD91FDA6FCF8}"/>
              </a:ext>
            </a:extLst>
          </p:cNvPr>
          <p:cNvSpPr txBox="1"/>
          <p:nvPr/>
        </p:nvSpPr>
        <p:spPr>
          <a:xfrm>
            <a:off x="414891" y="9331053"/>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sp>
        <p:nvSpPr>
          <p:cNvPr id="103" name="Tekstfelt 102">
            <a:extLst>
              <a:ext uri="{FF2B5EF4-FFF2-40B4-BE49-F238E27FC236}">
                <a16:creationId xmlns:a16="http://schemas.microsoft.com/office/drawing/2014/main" id="{96E7BB98-8793-9461-F197-7EE9B485AA3B}"/>
              </a:ext>
            </a:extLst>
          </p:cNvPr>
          <p:cNvSpPr txBox="1"/>
          <p:nvPr/>
        </p:nvSpPr>
        <p:spPr>
          <a:xfrm>
            <a:off x="414891" y="6024746"/>
            <a:ext cx="2118978" cy="276999"/>
          </a:xfrm>
          <a:prstGeom prst="rect">
            <a:avLst/>
          </a:prstGeom>
          <a:noFill/>
        </p:spPr>
        <p:txBody>
          <a:bodyPr wrap="square">
            <a:spAutoFit/>
          </a:bodyPr>
          <a:lstStyle/>
          <a:p>
            <a:pPr marL="0" indent="0" algn="l">
              <a:buFont typeface="Arial" panose="020B0604020202020204" pitchFamily="34" charset="0"/>
              <a:buNone/>
            </a:pPr>
            <a:r>
              <a:rPr lang="en-US" sz="1200">
                <a:latin typeface="Cambria" panose="02040503050406030204" pitchFamily="18" charset="0"/>
              </a:rPr>
              <a:t>Running total: 1 minute</a:t>
            </a:r>
          </a:p>
        </p:txBody>
      </p:sp>
      <p:pic>
        <p:nvPicPr>
          <p:cNvPr id="111" name="Billede 110" descr="Et billede, der indeholder tekst, lys&#10;&#10;Automatisk genereret beskrivelse">
            <a:extLst>
              <a:ext uri="{FF2B5EF4-FFF2-40B4-BE49-F238E27FC236}">
                <a16:creationId xmlns:a16="http://schemas.microsoft.com/office/drawing/2014/main" id="{6205910F-1A19-8313-5659-18F0C9249C04}"/>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263444" y="-16691"/>
            <a:ext cx="1296231" cy="1296231"/>
          </a:xfrm>
          <a:prstGeom prst="rect">
            <a:avLst/>
          </a:prstGeom>
        </p:spPr>
      </p:pic>
    </p:spTree>
    <p:extLst>
      <p:ext uri="{BB962C8B-B14F-4D97-AF65-F5344CB8AC3E}">
        <p14:creationId xmlns:p14="http://schemas.microsoft.com/office/powerpoint/2010/main" val="400795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grpSp>
        <p:nvGrpSpPr>
          <p:cNvPr id="7" name="Gruppe 6">
            <a:extLst>
              <a:ext uri="{FF2B5EF4-FFF2-40B4-BE49-F238E27FC236}">
                <a16:creationId xmlns:a16="http://schemas.microsoft.com/office/drawing/2014/main" id="{05EEE139-1E49-93FD-4888-48FCFCEEEC30}"/>
              </a:ext>
            </a:extLst>
          </p:cNvPr>
          <p:cNvGrpSpPr/>
          <p:nvPr/>
        </p:nvGrpSpPr>
        <p:grpSpPr>
          <a:xfrm>
            <a:off x="392747" y="348525"/>
            <a:ext cx="6774180" cy="3002756"/>
            <a:chOff x="403580" y="6638793"/>
            <a:chExt cx="6774180" cy="3002756"/>
          </a:xfrm>
        </p:grpSpPr>
        <p:grpSp>
          <p:nvGrpSpPr>
            <p:cNvPr id="5" name="Gruppe 4">
              <a:extLst>
                <a:ext uri="{FF2B5EF4-FFF2-40B4-BE49-F238E27FC236}">
                  <a16:creationId xmlns:a16="http://schemas.microsoft.com/office/drawing/2014/main" id="{F5844AD2-F53B-6293-7443-8F31724B2B55}"/>
                </a:ext>
              </a:extLst>
            </p:cNvPr>
            <p:cNvGrpSpPr/>
            <p:nvPr/>
          </p:nvGrpSpPr>
          <p:grpSpPr>
            <a:xfrm>
              <a:off x="5020149" y="6638793"/>
              <a:ext cx="2157611" cy="3002756"/>
              <a:chOff x="5020149" y="6638793"/>
              <a:chExt cx="2157611" cy="3002756"/>
            </a:xfrm>
          </p:grpSpPr>
          <p:grpSp>
            <p:nvGrpSpPr>
              <p:cNvPr id="84" name="Gruppe 83">
                <a:extLst>
                  <a:ext uri="{FF2B5EF4-FFF2-40B4-BE49-F238E27FC236}">
                    <a16:creationId xmlns:a16="http://schemas.microsoft.com/office/drawing/2014/main" id="{AABE969A-2B4C-FC6B-9DA4-FF92E7431BF0}"/>
                  </a:ext>
                </a:extLst>
              </p:cNvPr>
              <p:cNvGrpSpPr/>
              <p:nvPr/>
            </p:nvGrpSpPr>
            <p:grpSpPr>
              <a:xfrm>
                <a:off x="5020149" y="6638793"/>
                <a:ext cx="2157611" cy="3002756"/>
                <a:chOff x="2706687" y="3331237"/>
                <a:chExt cx="2157611" cy="3002756"/>
              </a:xfrm>
            </p:grpSpPr>
            <p:grpSp>
              <p:nvGrpSpPr>
                <p:cNvPr id="85" name="Gruppe 84">
                  <a:extLst>
                    <a:ext uri="{FF2B5EF4-FFF2-40B4-BE49-F238E27FC236}">
                      <a16:creationId xmlns:a16="http://schemas.microsoft.com/office/drawing/2014/main" id="{73F1D965-3BEE-2443-FD4E-DDDBEB44BEC8}"/>
                    </a:ext>
                  </a:extLst>
                </p:cNvPr>
                <p:cNvGrpSpPr/>
                <p:nvPr/>
              </p:nvGrpSpPr>
              <p:grpSpPr>
                <a:xfrm>
                  <a:off x="2717998" y="3331237"/>
                  <a:ext cx="2146300" cy="787400"/>
                  <a:chOff x="2735261" y="3408296"/>
                  <a:chExt cx="2146300" cy="787400"/>
                </a:xfrm>
              </p:grpSpPr>
              <p:pic>
                <p:nvPicPr>
                  <p:cNvPr id="87" name="Billede 86">
                    <a:extLst>
                      <a:ext uri="{FF2B5EF4-FFF2-40B4-BE49-F238E27FC236}">
                        <a16:creationId xmlns:a16="http://schemas.microsoft.com/office/drawing/2014/main" id="{7D1502B6-8397-B04E-677E-F4CED0BBD5F4}"/>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2735261" y="3408296"/>
                    <a:ext cx="2146300" cy="787400"/>
                  </a:xfrm>
                  <a:prstGeom prst="rect">
                    <a:avLst/>
                  </a:prstGeom>
                </p:spPr>
              </p:pic>
              <p:sp>
                <p:nvSpPr>
                  <p:cNvPr id="88" name="Tekstfelt 87">
                    <a:extLst>
                      <a:ext uri="{FF2B5EF4-FFF2-40B4-BE49-F238E27FC236}">
                        <a16:creationId xmlns:a16="http://schemas.microsoft.com/office/drawing/2014/main" id="{F4E73C2B-F445-4E6D-AC0A-53597457BC64}"/>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86" name="Billede 85">
                  <a:extLst>
                    <a:ext uri="{FF2B5EF4-FFF2-40B4-BE49-F238E27FC236}">
                      <a16:creationId xmlns:a16="http://schemas.microsoft.com/office/drawing/2014/main" id="{4DC3A898-A3B0-E3DF-FD19-3DD93A317F76}"/>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2706687" y="4149593"/>
                  <a:ext cx="2146300" cy="2184400"/>
                </a:xfrm>
                <a:prstGeom prst="rect">
                  <a:avLst/>
                </a:prstGeom>
              </p:spPr>
            </p:pic>
          </p:grpSp>
          <p:sp>
            <p:nvSpPr>
              <p:cNvPr id="99" name="Tekstfelt 98">
                <a:extLst>
                  <a:ext uri="{FF2B5EF4-FFF2-40B4-BE49-F238E27FC236}">
                    <a16:creationId xmlns:a16="http://schemas.microsoft.com/office/drawing/2014/main" id="{BEB34F90-6CE3-C149-9A4A-0C5C4C738314}"/>
                  </a:ext>
                </a:extLst>
              </p:cNvPr>
              <p:cNvSpPr txBox="1"/>
              <p:nvPr/>
            </p:nvSpPr>
            <p:spPr>
              <a:xfrm>
                <a:off x="5031460" y="9327979"/>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grpSp>
        <p:grpSp>
          <p:nvGrpSpPr>
            <p:cNvPr id="4" name="Gruppe 3">
              <a:extLst>
                <a:ext uri="{FF2B5EF4-FFF2-40B4-BE49-F238E27FC236}">
                  <a16:creationId xmlns:a16="http://schemas.microsoft.com/office/drawing/2014/main" id="{1BEAA3A3-E08E-E7C0-0E7C-4EBB63030114}"/>
                </a:ext>
              </a:extLst>
            </p:cNvPr>
            <p:cNvGrpSpPr/>
            <p:nvPr/>
          </p:nvGrpSpPr>
          <p:grpSpPr>
            <a:xfrm>
              <a:off x="2700289" y="6638793"/>
              <a:ext cx="2163563" cy="3002756"/>
              <a:chOff x="2700289" y="6638793"/>
              <a:chExt cx="2163563" cy="3002756"/>
            </a:xfrm>
          </p:grpSpPr>
          <p:grpSp>
            <p:nvGrpSpPr>
              <p:cNvPr id="89" name="Gruppe 88">
                <a:extLst>
                  <a:ext uri="{FF2B5EF4-FFF2-40B4-BE49-F238E27FC236}">
                    <a16:creationId xmlns:a16="http://schemas.microsoft.com/office/drawing/2014/main" id="{B2374B6C-4F6C-5B62-8D8B-D9FA278D7A13}"/>
                  </a:ext>
                </a:extLst>
              </p:cNvPr>
              <p:cNvGrpSpPr/>
              <p:nvPr/>
            </p:nvGrpSpPr>
            <p:grpSpPr>
              <a:xfrm>
                <a:off x="2706241" y="6638793"/>
                <a:ext cx="2157611" cy="3002756"/>
                <a:chOff x="2706687" y="3331237"/>
                <a:chExt cx="2157611" cy="3002756"/>
              </a:xfrm>
            </p:grpSpPr>
            <p:grpSp>
              <p:nvGrpSpPr>
                <p:cNvPr id="90" name="Gruppe 89">
                  <a:extLst>
                    <a:ext uri="{FF2B5EF4-FFF2-40B4-BE49-F238E27FC236}">
                      <a16:creationId xmlns:a16="http://schemas.microsoft.com/office/drawing/2014/main" id="{BD9B5D2D-F7BA-A54C-2B74-B932EDB6F03E}"/>
                    </a:ext>
                  </a:extLst>
                </p:cNvPr>
                <p:cNvGrpSpPr/>
                <p:nvPr/>
              </p:nvGrpSpPr>
              <p:grpSpPr>
                <a:xfrm>
                  <a:off x="2717998" y="3331237"/>
                  <a:ext cx="2146300" cy="787400"/>
                  <a:chOff x="2735261" y="3408296"/>
                  <a:chExt cx="2146300" cy="787400"/>
                </a:xfrm>
              </p:grpSpPr>
              <p:pic>
                <p:nvPicPr>
                  <p:cNvPr id="92" name="Billede 91">
                    <a:extLst>
                      <a:ext uri="{FF2B5EF4-FFF2-40B4-BE49-F238E27FC236}">
                        <a16:creationId xmlns:a16="http://schemas.microsoft.com/office/drawing/2014/main" id="{F4C7DBBB-83A9-BB86-ED30-64CDD5265DAC}"/>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2735261" y="3408296"/>
                    <a:ext cx="2146300" cy="787400"/>
                  </a:xfrm>
                  <a:prstGeom prst="rect">
                    <a:avLst/>
                  </a:prstGeom>
                </p:spPr>
              </p:pic>
              <p:sp>
                <p:nvSpPr>
                  <p:cNvPr id="93" name="Tekstfelt 92">
                    <a:extLst>
                      <a:ext uri="{FF2B5EF4-FFF2-40B4-BE49-F238E27FC236}">
                        <a16:creationId xmlns:a16="http://schemas.microsoft.com/office/drawing/2014/main" id="{C526AC54-95B9-437D-A66C-428B3DABE6F2}"/>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1" name="Billede 90">
                  <a:extLst>
                    <a:ext uri="{FF2B5EF4-FFF2-40B4-BE49-F238E27FC236}">
                      <a16:creationId xmlns:a16="http://schemas.microsoft.com/office/drawing/2014/main" id="{8285338F-067C-4043-5128-BF4F331EAC70}"/>
                    </a:ext>
                  </a:extLst>
                </p:cNvPr>
                <p:cNvPicPr>
                  <a:picLocks noChangeAspect="1"/>
                </p:cNvPicPr>
                <p:nvPr/>
              </p:nvPicPr>
              <p:blipFill>
                <a:blip r:embed="rId4">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2706687" y="4149593"/>
                  <a:ext cx="2146300" cy="2184400"/>
                </a:xfrm>
                <a:prstGeom prst="rect">
                  <a:avLst/>
                </a:prstGeom>
              </p:spPr>
            </p:pic>
          </p:grpSp>
          <p:sp>
            <p:nvSpPr>
              <p:cNvPr id="100" name="Tekstfelt 99">
                <a:extLst>
                  <a:ext uri="{FF2B5EF4-FFF2-40B4-BE49-F238E27FC236}">
                    <a16:creationId xmlns:a16="http://schemas.microsoft.com/office/drawing/2014/main" id="{68AEC9F0-9F66-089C-3359-10E658B2DDBA}"/>
                  </a:ext>
                </a:extLst>
              </p:cNvPr>
              <p:cNvSpPr txBox="1"/>
              <p:nvPr/>
            </p:nvSpPr>
            <p:spPr>
              <a:xfrm>
                <a:off x="2700289" y="9327979"/>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grpSp>
        <p:grpSp>
          <p:nvGrpSpPr>
            <p:cNvPr id="3" name="Gruppe 2">
              <a:extLst>
                <a:ext uri="{FF2B5EF4-FFF2-40B4-BE49-F238E27FC236}">
                  <a16:creationId xmlns:a16="http://schemas.microsoft.com/office/drawing/2014/main" id="{5D00DBF7-38EF-6972-11D9-A66AC40BD830}"/>
                </a:ext>
              </a:extLst>
            </p:cNvPr>
            <p:cNvGrpSpPr/>
            <p:nvPr/>
          </p:nvGrpSpPr>
          <p:grpSpPr>
            <a:xfrm>
              <a:off x="403580" y="6638793"/>
              <a:ext cx="2157611" cy="3002756"/>
              <a:chOff x="403580" y="6638793"/>
              <a:chExt cx="2157611" cy="3002756"/>
            </a:xfrm>
          </p:grpSpPr>
          <p:grpSp>
            <p:nvGrpSpPr>
              <p:cNvPr id="94" name="Gruppe 93">
                <a:extLst>
                  <a:ext uri="{FF2B5EF4-FFF2-40B4-BE49-F238E27FC236}">
                    <a16:creationId xmlns:a16="http://schemas.microsoft.com/office/drawing/2014/main" id="{08D9FCDB-EE3E-4561-EE97-D51744E9CA37}"/>
                  </a:ext>
                </a:extLst>
              </p:cNvPr>
              <p:cNvGrpSpPr/>
              <p:nvPr/>
            </p:nvGrpSpPr>
            <p:grpSpPr>
              <a:xfrm>
                <a:off x="403580" y="6638793"/>
                <a:ext cx="2157611" cy="3002756"/>
                <a:chOff x="2706687" y="3331237"/>
                <a:chExt cx="2157611" cy="3002756"/>
              </a:xfrm>
            </p:grpSpPr>
            <p:grpSp>
              <p:nvGrpSpPr>
                <p:cNvPr id="95" name="Gruppe 94">
                  <a:extLst>
                    <a:ext uri="{FF2B5EF4-FFF2-40B4-BE49-F238E27FC236}">
                      <a16:creationId xmlns:a16="http://schemas.microsoft.com/office/drawing/2014/main" id="{ABCED73B-36FC-EB80-F0D1-A2CE304195FA}"/>
                    </a:ext>
                  </a:extLst>
                </p:cNvPr>
                <p:cNvGrpSpPr/>
                <p:nvPr/>
              </p:nvGrpSpPr>
              <p:grpSpPr>
                <a:xfrm>
                  <a:off x="2717998" y="3331237"/>
                  <a:ext cx="2146300" cy="787400"/>
                  <a:chOff x="2735261" y="3408296"/>
                  <a:chExt cx="2146300" cy="787400"/>
                </a:xfrm>
              </p:grpSpPr>
              <p:pic>
                <p:nvPicPr>
                  <p:cNvPr id="97" name="Billede 96">
                    <a:extLst>
                      <a:ext uri="{FF2B5EF4-FFF2-40B4-BE49-F238E27FC236}">
                        <a16:creationId xmlns:a16="http://schemas.microsoft.com/office/drawing/2014/main" id="{7C309855-99D7-C6AA-7005-2D7CB3BB2E2A}"/>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2735261" y="3408296"/>
                    <a:ext cx="2146300" cy="787400"/>
                  </a:xfrm>
                  <a:prstGeom prst="rect">
                    <a:avLst/>
                  </a:prstGeom>
                </p:spPr>
              </p:pic>
              <p:sp>
                <p:nvSpPr>
                  <p:cNvPr id="98" name="Tekstfelt 97">
                    <a:extLst>
                      <a:ext uri="{FF2B5EF4-FFF2-40B4-BE49-F238E27FC236}">
                        <a16:creationId xmlns:a16="http://schemas.microsoft.com/office/drawing/2014/main" id="{B3FACCFE-D1C8-A5DE-1EC2-0643D6835B3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6" name="Billede 95">
                  <a:extLst>
                    <a:ext uri="{FF2B5EF4-FFF2-40B4-BE49-F238E27FC236}">
                      <a16:creationId xmlns:a16="http://schemas.microsoft.com/office/drawing/2014/main" id="{95C8A489-2B69-582E-33F3-8D95604262DE}"/>
                    </a:ext>
                  </a:extLst>
                </p:cNvPr>
                <p:cNvPicPr>
                  <a:picLocks noChangeAspect="1"/>
                </p:cNvPicPr>
                <p:nvPr/>
              </p:nvPicPr>
              <p:blipFill>
                <a:blip r:embed="rId4">
                  <a:extLst>
                    <a:ext uri="{BEBA8EAE-BF5A-486C-A8C5-ECC9F3942E4B}">
                      <a14:imgProps xmlns:a14="http://schemas.microsoft.com/office/drawing/2010/main">
                        <a14:imgLayer r:embed="rId8">
                          <a14:imgEffect>
                            <a14:artisticGlowDiffused/>
                          </a14:imgEffect>
                        </a14:imgLayer>
                      </a14:imgProps>
                    </a:ext>
                  </a:extLst>
                </a:blip>
                <a:stretch>
                  <a:fillRect/>
                </a:stretch>
              </p:blipFill>
              <p:spPr>
                <a:xfrm>
                  <a:off x="2706687" y="4149593"/>
                  <a:ext cx="2146300" cy="2184400"/>
                </a:xfrm>
                <a:prstGeom prst="rect">
                  <a:avLst/>
                </a:prstGeom>
              </p:spPr>
            </p:pic>
          </p:grpSp>
          <p:sp>
            <p:nvSpPr>
              <p:cNvPr id="101" name="Tekstfelt 100">
                <a:extLst>
                  <a:ext uri="{FF2B5EF4-FFF2-40B4-BE49-F238E27FC236}">
                    <a16:creationId xmlns:a16="http://schemas.microsoft.com/office/drawing/2014/main" id="{779BE142-5190-160A-45CC-BD91FDA6FCF8}"/>
                  </a:ext>
                </a:extLst>
              </p:cNvPr>
              <p:cNvSpPr txBox="1"/>
              <p:nvPr/>
            </p:nvSpPr>
            <p:spPr>
              <a:xfrm>
                <a:off x="414891" y="9331053"/>
                <a:ext cx="2146300" cy="276999"/>
              </a:xfrm>
              <a:prstGeom prst="rect">
                <a:avLst/>
              </a:prstGeom>
              <a:noFill/>
            </p:spPr>
            <p:txBody>
              <a:bodyPr wrap="square" rtlCol="0">
                <a:spAutoFit/>
              </a:bodyPr>
              <a:lstStyle/>
              <a:p>
                <a:pPr marL="0" indent="0" algn="l">
                  <a:buFont typeface="Arial" panose="020B0604020202020204" pitchFamily="34" charset="0"/>
                  <a:buNone/>
                </a:pPr>
                <a:r>
                  <a:rPr lang="da-DK" sz="1200">
                    <a:latin typeface="Cambria" panose="02040503050406030204" pitchFamily="18" charset="0"/>
                  </a:rPr>
                  <a:t>Running total:</a:t>
                </a:r>
              </a:p>
            </p:txBody>
          </p:sp>
        </p:grpSp>
      </p:grpSp>
      <p:sp>
        <p:nvSpPr>
          <p:cNvPr id="11" name="Tekstfelt 10">
            <a:extLst>
              <a:ext uri="{FF2B5EF4-FFF2-40B4-BE49-F238E27FC236}">
                <a16:creationId xmlns:a16="http://schemas.microsoft.com/office/drawing/2014/main" id="{8B508F37-9D61-8DE2-D2B3-6E0EF9387507}"/>
              </a:ext>
            </a:extLst>
          </p:cNvPr>
          <p:cNvSpPr txBox="1"/>
          <p:nvPr/>
        </p:nvSpPr>
        <p:spPr>
          <a:xfrm>
            <a:off x="726074" y="4807297"/>
            <a:ext cx="5888334" cy="1077218"/>
          </a:xfrm>
          <a:prstGeom prst="rect">
            <a:avLst/>
          </a:prstGeom>
          <a:noFill/>
        </p:spPr>
        <p:txBody>
          <a:bodyPr wrap="square" rtlCol="0">
            <a:spAutoFit/>
          </a:bodyPr>
          <a:lstStyle/>
          <a:p>
            <a:pPr algn="ctr"/>
            <a:r>
              <a:rPr lang="da-DK" sz="3200">
                <a:latin typeface="Modern Love Caps" pitchFamily="82" charset="0"/>
              </a:rPr>
              <a:t>Just </a:t>
            </a:r>
            <a:r>
              <a:rPr lang="da-DK" sz="3200" err="1">
                <a:latin typeface="Modern Love Caps" pitchFamily="82" charset="0"/>
              </a:rPr>
              <a:t>one</a:t>
            </a:r>
            <a:r>
              <a:rPr lang="da-DK" sz="3200">
                <a:latin typeface="Modern Love Caps" pitchFamily="82" charset="0"/>
              </a:rPr>
              <a:t> more step, </a:t>
            </a:r>
            <a:r>
              <a:rPr lang="da-DK" sz="3200" err="1">
                <a:latin typeface="Modern Love Caps" pitchFamily="82" charset="0"/>
              </a:rPr>
              <a:t>you’re</a:t>
            </a:r>
            <a:r>
              <a:rPr lang="da-DK" sz="3200">
                <a:latin typeface="Modern Love Caps" pitchFamily="82" charset="0"/>
              </a:rPr>
              <a:t> </a:t>
            </a:r>
            <a:r>
              <a:rPr lang="da-DK" sz="3200" err="1">
                <a:latin typeface="Modern Love Caps" pitchFamily="82" charset="0"/>
              </a:rPr>
              <a:t>almost</a:t>
            </a:r>
            <a:r>
              <a:rPr lang="da-DK" sz="3200">
                <a:latin typeface="Modern Love Caps" pitchFamily="82" charset="0"/>
              </a:rPr>
              <a:t> </a:t>
            </a:r>
            <a:r>
              <a:rPr lang="da-DK" sz="3200" err="1">
                <a:latin typeface="Modern Love Caps" pitchFamily="82" charset="0"/>
              </a:rPr>
              <a:t>Ready</a:t>
            </a:r>
            <a:r>
              <a:rPr lang="da-DK" sz="3200">
                <a:latin typeface="Modern Love Caps" pitchFamily="82" charset="0"/>
              </a:rPr>
              <a:t>!</a:t>
            </a:r>
          </a:p>
        </p:txBody>
      </p:sp>
      <p:pic>
        <p:nvPicPr>
          <p:cNvPr id="12" name="Billede 11" descr="Et billede, der indeholder tekst, lys&#10;&#10;Automatisk genereret beskrivelse">
            <a:extLst>
              <a:ext uri="{FF2B5EF4-FFF2-40B4-BE49-F238E27FC236}">
                <a16:creationId xmlns:a16="http://schemas.microsoft.com/office/drawing/2014/main" id="{984F471D-5E92-3A30-CF04-15A9A942C62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87554" y="6480686"/>
            <a:ext cx="3184565" cy="3184565"/>
          </a:xfrm>
          <a:prstGeom prst="rect">
            <a:avLst/>
          </a:prstGeom>
        </p:spPr>
      </p:pic>
    </p:spTree>
    <p:extLst>
      <p:ext uri="{BB962C8B-B14F-4D97-AF65-F5344CB8AC3E}">
        <p14:creationId xmlns:p14="http://schemas.microsoft.com/office/powerpoint/2010/main" val="1171785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pic>
        <p:nvPicPr>
          <p:cNvPr id="10" name="Billede 9">
            <a:extLst>
              <a:ext uri="{FF2B5EF4-FFF2-40B4-BE49-F238E27FC236}">
                <a16:creationId xmlns:a16="http://schemas.microsoft.com/office/drawing/2014/main" id="{9DEF9E0C-ACCD-3F7C-B589-149740951E10}"/>
              </a:ext>
            </a:extLst>
          </p:cNvPr>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922337" y="343584"/>
            <a:ext cx="5715000" cy="1962230"/>
          </a:xfrm>
          <a:prstGeom prst="rect">
            <a:avLst/>
          </a:prstGeom>
        </p:spPr>
      </p:pic>
      <p:sp>
        <p:nvSpPr>
          <p:cNvPr id="2" name="Tekstfelt 1">
            <a:extLst>
              <a:ext uri="{FF2B5EF4-FFF2-40B4-BE49-F238E27FC236}">
                <a16:creationId xmlns:a16="http://schemas.microsoft.com/office/drawing/2014/main" id="{AC2DDCCF-663D-8FD4-54FF-A3310B0E29FD}"/>
              </a:ext>
            </a:extLst>
          </p:cNvPr>
          <p:cNvSpPr txBox="1"/>
          <p:nvPr/>
        </p:nvSpPr>
        <p:spPr>
          <a:xfrm>
            <a:off x="894408" y="503307"/>
            <a:ext cx="5715000" cy="461665"/>
          </a:xfrm>
          <a:prstGeom prst="rect">
            <a:avLst/>
          </a:prstGeom>
          <a:noFill/>
        </p:spPr>
        <p:txBody>
          <a:bodyPr wrap="square" rtlCol="0" anchor="b">
            <a:spAutoFit/>
          </a:bodyPr>
          <a:lstStyle/>
          <a:p>
            <a:pPr algn="ctr"/>
            <a:r>
              <a:rPr lang="da-DK" sz="2400" b="1">
                <a:latin typeface="Modern Love Caps" pitchFamily="82" charset="0"/>
              </a:rPr>
              <a:t>Writing </a:t>
            </a:r>
            <a:r>
              <a:rPr lang="da-DK" sz="2400" b="1" err="1">
                <a:latin typeface="Modern Love Caps" pitchFamily="82" charset="0"/>
              </a:rPr>
              <a:t>your</a:t>
            </a:r>
            <a:r>
              <a:rPr lang="da-DK" sz="2400" b="1">
                <a:latin typeface="Modern Love Caps" pitchFamily="82" charset="0"/>
              </a:rPr>
              <a:t> Script</a:t>
            </a:r>
          </a:p>
        </p:txBody>
      </p:sp>
      <p:sp>
        <p:nvSpPr>
          <p:cNvPr id="6" name="Tekstfelt 5">
            <a:extLst>
              <a:ext uri="{FF2B5EF4-FFF2-40B4-BE49-F238E27FC236}">
                <a16:creationId xmlns:a16="http://schemas.microsoft.com/office/drawing/2014/main" id="{A1FC2567-2113-BD36-2B41-7E58847F012C}"/>
              </a:ext>
            </a:extLst>
          </p:cNvPr>
          <p:cNvSpPr txBox="1"/>
          <p:nvPr/>
        </p:nvSpPr>
        <p:spPr>
          <a:xfrm>
            <a:off x="922337" y="1027833"/>
            <a:ext cx="5715000" cy="1077218"/>
          </a:xfrm>
          <a:prstGeom prst="rect">
            <a:avLst/>
          </a:prstGeom>
          <a:noFill/>
        </p:spPr>
        <p:txBody>
          <a:bodyPr wrap="square" rtlCol="0">
            <a:spAutoFit/>
          </a:bodyPr>
          <a:lstStyle/>
          <a:p>
            <a:pPr algn="ctr"/>
            <a:r>
              <a:rPr lang="da-DK" sz="1600">
                <a:latin typeface="Cambria" panose="02040503050406030204" pitchFamily="18" charset="0"/>
              </a:rPr>
              <a:t>This is </a:t>
            </a:r>
            <a:r>
              <a:rPr lang="da-DK" sz="1600" err="1">
                <a:latin typeface="Cambria" panose="02040503050406030204" pitchFamily="18" charset="0"/>
              </a:rPr>
              <a:t>where</a:t>
            </a:r>
            <a:r>
              <a:rPr lang="da-DK" sz="1600">
                <a:latin typeface="Cambria" panose="02040503050406030204" pitchFamily="18" charset="0"/>
              </a:rPr>
              <a:t> </a:t>
            </a:r>
            <a:r>
              <a:rPr lang="da-DK" sz="1600" err="1">
                <a:latin typeface="Cambria" panose="02040503050406030204" pitchFamily="18" charset="0"/>
              </a:rPr>
              <a:t>you</a:t>
            </a:r>
            <a:r>
              <a:rPr lang="da-DK" sz="1600">
                <a:latin typeface="Cambria" panose="02040503050406030204" pitchFamily="18" charset="0"/>
              </a:rPr>
              <a:t> </a:t>
            </a:r>
            <a:r>
              <a:rPr lang="da-DK" sz="1600" err="1">
                <a:latin typeface="Cambria" panose="02040503050406030204" pitchFamily="18" charset="0"/>
              </a:rPr>
              <a:t>may</a:t>
            </a:r>
            <a:r>
              <a:rPr lang="da-DK" sz="1600">
                <a:latin typeface="Cambria" panose="02040503050406030204" pitchFamily="18" charset="0"/>
              </a:rPr>
              <a:t> </a:t>
            </a:r>
            <a:r>
              <a:rPr lang="da-DK" sz="1600" err="1">
                <a:latin typeface="Cambria" panose="02040503050406030204" pitchFamily="18" charset="0"/>
              </a:rPr>
              <a:t>write</a:t>
            </a:r>
            <a:r>
              <a:rPr lang="da-DK" sz="1600">
                <a:latin typeface="Cambria" panose="02040503050406030204" pitchFamily="18" charset="0"/>
              </a:rPr>
              <a:t> </a:t>
            </a:r>
            <a:r>
              <a:rPr lang="da-DK" sz="1600" err="1">
                <a:latin typeface="Cambria" panose="02040503050406030204" pitchFamily="18" charset="0"/>
              </a:rPr>
              <a:t>what</a:t>
            </a:r>
            <a:r>
              <a:rPr lang="da-DK" sz="1600">
                <a:latin typeface="Cambria" panose="02040503050406030204" pitchFamily="18" charset="0"/>
              </a:rPr>
              <a:t> </a:t>
            </a:r>
            <a:r>
              <a:rPr lang="da-DK" sz="1600" err="1">
                <a:latin typeface="Cambria" panose="02040503050406030204" pitchFamily="18" charset="0"/>
              </a:rPr>
              <a:t>you</a:t>
            </a:r>
            <a:r>
              <a:rPr lang="da-DK" sz="1600">
                <a:latin typeface="Cambria" panose="02040503050406030204" pitchFamily="18" charset="0"/>
              </a:rPr>
              <a:t> </a:t>
            </a:r>
            <a:r>
              <a:rPr lang="da-DK" sz="1600" err="1">
                <a:latin typeface="Cambria" panose="02040503050406030204" pitchFamily="18" charset="0"/>
              </a:rPr>
              <a:t>will</a:t>
            </a:r>
            <a:r>
              <a:rPr lang="da-DK" sz="1600">
                <a:latin typeface="Cambria" panose="02040503050406030204" pitchFamily="18" charset="0"/>
              </a:rPr>
              <a:t> </a:t>
            </a:r>
            <a:r>
              <a:rPr lang="da-DK" sz="1600" err="1">
                <a:latin typeface="Cambria" panose="02040503050406030204" pitchFamily="18" charset="0"/>
              </a:rPr>
              <a:t>say</a:t>
            </a:r>
            <a:r>
              <a:rPr lang="da-DK" sz="1600">
                <a:latin typeface="Cambria" panose="02040503050406030204" pitchFamily="18" charset="0"/>
              </a:rPr>
              <a:t> in </a:t>
            </a:r>
            <a:r>
              <a:rPr lang="da-DK" sz="1600" err="1">
                <a:latin typeface="Cambria" panose="02040503050406030204" pitchFamily="18" charset="0"/>
              </a:rPr>
              <a:t>each</a:t>
            </a:r>
            <a:r>
              <a:rPr lang="da-DK" sz="1600">
                <a:latin typeface="Cambria" panose="02040503050406030204" pitchFamily="18" charset="0"/>
              </a:rPr>
              <a:t> </a:t>
            </a:r>
            <a:r>
              <a:rPr lang="da-DK" sz="1600" err="1">
                <a:latin typeface="Cambria" panose="02040503050406030204" pitchFamily="18" charset="0"/>
              </a:rPr>
              <a:t>section</a:t>
            </a:r>
            <a:r>
              <a:rPr lang="da-DK" sz="1600">
                <a:latin typeface="Cambria" panose="02040503050406030204" pitchFamily="18" charset="0"/>
              </a:rPr>
              <a:t>. It </a:t>
            </a:r>
            <a:r>
              <a:rPr lang="da-DK" sz="1600" err="1">
                <a:latin typeface="Cambria" panose="02040503050406030204" pitchFamily="18" charset="0"/>
              </a:rPr>
              <a:t>should</a:t>
            </a:r>
            <a:r>
              <a:rPr lang="da-DK" sz="1600">
                <a:latin typeface="Cambria" panose="02040503050406030204" pitchFamily="18" charset="0"/>
              </a:rPr>
              <a:t> </a:t>
            </a:r>
            <a:r>
              <a:rPr lang="da-DK" sz="1600" err="1">
                <a:latin typeface="Cambria" panose="02040503050406030204" pitchFamily="18" charset="0"/>
              </a:rPr>
              <a:t>include</a:t>
            </a:r>
            <a:r>
              <a:rPr lang="da-DK" sz="1600">
                <a:latin typeface="Cambria" panose="02040503050406030204" pitchFamily="18" charset="0"/>
              </a:rPr>
              <a:t> </a:t>
            </a:r>
            <a:r>
              <a:rPr lang="da-DK" sz="1600" err="1">
                <a:latin typeface="Cambria" panose="02040503050406030204" pitchFamily="18" charset="0"/>
              </a:rPr>
              <a:t>who</a:t>
            </a:r>
            <a:r>
              <a:rPr lang="da-DK" sz="1600">
                <a:latin typeface="Cambria" panose="02040503050406030204" pitchFamily="18" charset="0"/>
              </a:rPr>
              <a:t> is </a:t>
            </a:r>
            <a:r>
              <a:rPr lang="da-DK" sz="1600" err="1">
                <a:latin typeface="Cambria" panose="02040503050406030204" pitchFamily="18" charset="0"/>
              </a:rPr>
              <a:t>speaking</a:t>
            </a:r>
            <a:r>
              <a:rPr lang="da-DK" sz="1600">
                <a:latin typeface="Cambria" panose="02040503050406030204" pitchFamily="18" charset="0"/>
              </a:rPr>
              <a:t> and </a:t>
            </a:r>
            <a:r>
              <a:rPr lang="da-DK" sz="1600" err="1">
                <a:latin typeface="Cambria" panose="02040503050406030204" pitchFamily="18" charset="0"/>
              </a:rPr>
              <a:t>what</a:t>
            </a:r>
            <a:r>
              <a:rPr lang="da-DK" sz="1600">
                <a:latin typeface="Cambria" panose="02040503050406030204" pitchFamily="18" charset="0"/>
              </a:rPr>
              <a:t> </a:t>
            </a:r>
            <a:r>
              <a:rPr lang="da-DK" sz="1600" err="1">
                <a:latin typeface="Cambria" panose="02040503050406030204" pitchFamily="18" charset="0"/>
              </a:rPr>
              <a:t>they</a:t>
            </a:r>
            <a:r>
              <a:rPr lang="da-DK" sz="1600">
                <a:latin typeface="Cambria" panose="02040503050406030204" pitchFamily="18" charset="0"/>
              </a:rPr>
              <a:t> </a:t>
            </a:r>
            <a:r>
              <a:rPr lang="da-DK" sz="1600" err="1">
                <a:latin typeface="Cambria" panose="02040503050406030204" pitchFamily="18" charset="0"/>
              </a:rPr>
              <a:t>will</a:t>
            </a:r>
            <a:r>
              <a:rPr lang="da-DK" sz="1600">
                <a:latin typeface="Cambria" panose="02040503050406030204" pitchFamily="18" charset="0"/>
              </a:rPr>
              <a:t> </a:t>
            </a:r>
            <a:r>
              <a:rPr lang="da-DK" sz="1600" err="1">
                <a:latin typeface="Cambria" panose="02040503050406030204" pitchFamily="18" charset="0"/>
              </a:rPr>
              <a:t>say</a:t>
            </a:r>
            <a:r>
              <a:rPr lang="da-DK" sz="1600">
                <a:latin typeface="Cambria" panose="02040503050406030204" pitchFamily="18" charset="0"/>
              </a:rPr>
              <a:t>.</a:t>
            </a:r>
          </a:p>
          <a:p>
            <a:pPr algn="ctr"/>
            <a:r>
              <a:rPr lang="da-DK" sz="1600" err="1">
                <a:latin typeface="Cambria" panose="02040503050406030204" pitchFamily="18" charset="0"/>
              </a:rPr>
              <a:t>You</a:t>
            </a:r>
            <a:r>
              <a:rPr lang="da-DK" sz="1600">
                <a:latin typeface="Cambria" panose="02040503050406030204" pitchFamily="18" charset="0"/>
              </a:rPr>
              <a:t> </a:t>
            </a:r>
            <a:r>
              <a:rPr lang="da-DK" sz="1600" err="1">
                <a:latin typeface="Cambria" panose="02040503050406030204" pitchFamily="18" charset="0"/>
              </a:rPr>
              <a:t>should</a:t>
            </a:r>
            <a:r>
              <a:rPr lang="da-DK" sz="1600">
                <a:latin typeface="Cambria" panose="02040503050406030204" pitchFamily="18" charset="0"/>
              </a:rPr>
              <a:t> </a:t>
            </a:r>
            <a:r>
              <a:rPr lang="da-DK" sz="1600" err="1">
                <a:latin typeface="Cambria" panose="02040503050406030204" pitchFamily="18" charset="0"/>
              </a:rPr>
              <a:t>also</a:t>
            </a:r>
            <a:r>
              <a:rPr lang="da-DK" sz="1600">
                <a:latin typeface="Cambria" panose="02040503050406030204" pitchFamily="18" charset="0"/>
              </a:rPr>
              <a:t> </a:t>
            </a:r>
            <a:r>
              <a:rPr lang="da-DK" sz="1600" err="1">
                <a:latin typeface="Cambria" panose="02040503050406030204" pitchFamily="18" charset="0"/>
              </a:rPr>
              <a:t>include</a:t>
            </a:r>
            <a:r>
              <a:rPr lang="da-DK" sz="1600">
                <a:latin typeface="Cambria" panose="02040503050406030204" pitchFamily="18" charset="0"/>
              </a:rPr>
              <a:t> </a:t>
            </a:r>
            <a:r>
              <a:rPr lang="da-DK" sz="1600" err="1">
                <a:latin typeface="Cambria" panose="02040503050406030204" pitchFamily="18" charset="0"/>
              </a:rPr>
              <a:t>what</a:t>
            </a:r>
            <a:r>
              <a:rPr lang="da-DK" sz="1600">
                <a:latin typeface="Cambria" panose="02040503050406030204" pitchFamily="18" charset="0"/>
              </a:rPr>
              <a:t> type of sound </a:t>
            </a:r>
            <a:r>
              <a:rPr lang="da-DK" sz="1600" err="1">
                <a:latin typeface="Cambria" panose="02040503050406030204" pitchFamily="18" charset="0"/>
              </a:rPr>
              <a:t>effects</a:t>
            </a:r>
            <a:r>
              <a:rPr lang="da-DK" sz="1600">
                <a:latin typeface="Cambria" panose="02040503050406030204" pitchFamily="18" charset="0"/>
              </a:rPr>
              <a:t> </a:t>
            </a:r>
            <a:r>
              <a:rPr lang="da-DK" sz="1600" err="1">
                <a:latin typeface="Cambria" panose="02040503050406030204" pitchFamily="18" charset="0"/>
              </a:rPr>
              <a:t>you’re</a:t>
            </a:r>
            <a:r>
              <a:rPr lang="da-DK" sz="1600">
                <a:latin typeface="Cambria" panose="02040503050406030204" pitchFamily="18" charset="0"/>
              </a:rPr>
              <a:t> </a:t>
            </a:r>
            <a:r>
              <a:rPr lang="da-DK" sz="1600" err="1">
                <a:latin typeface="Cambria" panose="02040503050406030204" pitchFamily="18" charset="0"/>
              </a:rPr>
              <a:t>using</a:t>
            </a:r>
            <a:r>
              <a:rPr lang="da-DK" sz="1600">
                <a:latin typeface="Cambria" panose="02040503050406030204" pitchFamily="18" charset="0"/>
              </a:rPr>
              <a:t> in </a:t>
            </a:r>
            <a:r>
              <a:rPr lang="da-DK" sz="1600" err="1">
                <a:latin typeface="Cambria" panose="02040503050406030204" pitchFamily="18" charset="0"/>
              </a:rPr>
              <a:t>each</a:t>
            </a:r>
            <a:r>
              <a:rPr lang="da-DK" sz="1600">
                <a:latin typeface="Cambria" panose="02040503050406030204" pitchFamily="18" charset="0"/>
              </a:rPr>
              <a:t> </a:t>
            </a:r>
            <a:r>
              <a:rPr lang="da-DK" sz="1600" err="1">
                <a:latin typeface="Cambria" panose="02040503050406030204" pitchFamily="18" charset="0"/>
              </a:rPr>
              <a:t>section</a:t>
            </a:r>
            <a:r>
              <a:rPr lang="da-DK" sz="1600">
                <a:latin typeface="Cambria" panose="02040503050406030204" pitchFamily="18" charset="0"/>
              </a:rPr>
              <a:t>.</a:t>
            </a:r>
          </a:p>
        </p:txBody>
      </p:sp>
      <p:grpSp>
        <p:nvGrpSpPr>
          <p:cNvPr id="12" name="Gruppe 11">
            <a:extLst>
              <a:ext uri="{FF2B5EF4-FFF2-40B4-BE49-F238E27FC236}">
                <a16:creationId xmlns:a16="http://schemas.microsoft.com/office/drawing/2014/main" id="{4BCB0C5F-A788-C66F-FA36-35ACB5FA1D6A}"/>
              </a:ext>
            </a:extLst>
          </p:cNvPr>
          <p:cNvGrpSpPr/>
          <p:nvPr/>
        </p:nvGrpSpPr>
        <p:grpSpPr>
          <a:xfrm>
            <a:off x="422943" y="2368675"/>
            <a:ext cx="6711495" cy="1962230"/>
            <a:chOff x="424090" y="2858046"/>
            <a:chExt cx="6711495" cy="2163562"/>
          </a:xfrm>
        </p:grpSpPr>
        <p:grpSp>
          <p:nvGrpSpPr>
            <p:cNvPr id="95" name="Gruppe 94">
              <a:extLst>
                <a:ext uri="{FF2B5EF4-FFF2-40B4-BE49-F238E27FC236}">
                  <a16:creationId xmlns:a16="http://schemas.microsoft.com/office/drawing/2014/main" id="{ABCED73B-36FC-EB80-F0D1-A2CE304195FA}"/>
                </a:ext>
              </a:extLst>
            </p:cNvPr>
            <p:cNvGrpSpPr/>
            <p:nvPr/>
          </p:nvGrpSpPr>
          <p:grpSpPr>
            <a:xfrm rot="16200000">
              <a:off x="-255360" y="3537496"/>
              <a:ext cx="2146300" cy="787400"/>
              <a:chOff x="2735261" y="3408296"/>
              <a:chExt cx="2146300" cy="787400"/>
            </a:xfrm>
          </p:grpSpPr>
          <p:pic>
            <p:nvPicPr>
              <p:cNvPr id="97" name="Billede 96">
                <a:extLst>
                  <a:ext uri="{FF2B5EF4-FFF2-40B4-BE49-F238E27FC236}">
                    <a16:creationId xmlns:a16="http://schemas.microsoft.com/office/drawing/2014/main" id="{7C309855-99D7-C6AA-7005-2D7CB3BB2E2A}"/>
                  </a:ext>
                </a:extLst>
              </p:cNvPr>
              <p:cNvPicPr>
                <a:picLocks noChangeAspect="1"/>
              </p:cNvPicPr>
              <p:nvPr/>
            </p:nvPicPr>
            <p:blipFill>
              <a:blip r:embed="rId4">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2735261" y="3408296"/>
                <a:ext cx="2146300" cy="787400"/>
              </a:xfrm>
              <a:prstGeom prst="rect">
                <a:avLst/>
              </a:prstGeom>
            </p:spPr>
          </p:pic>
          <p:sp>
            <p:nvSpPr>
              <p:cNvPr id="98" name="Tekstfelt 97">
                <a:extLst>
                  <a:ext uri="{FF2B5EF4-FFF2-40B4-BE49-F238E27FC236}">
                    <a16:creationId xmlns:a16="http://schemas.microsoft.com/office/drawing/2014/main" id="{B3FACCFE-D1C8-A5DE-1EC2-0643D6835B3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 name="Billede 8">
              <a:extLst>
                <a:ext uri="{FF2B5EF4-FFF2-40B4-BE49-F238E27FC236}">
                  <a16:creationId xmlns:a16="http://schemas.microsoft.com/office/drawing/2014/main" id="{48CBF5D4-FA9A-E0E6-7B1F-AF13DCA5D12F}"/>
                </a:ext>
              </a:extLst>
            </p:cNvPr>
            <p:cNvPicPr>
              <a:picLocks noChangeAspect="1"/>
            </p:cNvPicPr>
            <p:nvPr/>
          </p:nvPicPr>
          <p:blipFill>
            <a:blip r:embed="rId6">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1293585" y="2858046"/>
              <a:ext cx="5842000" cy="2146300"/>
            </a:xfrm>
            <a:prstGeom prst="rect">
              <a:avLst/>
            </a:prstGeom>
          </p:spPr>
        </p:pic>
        <p:sp>
          <p:nvSpPr>
            <p:cNvPr id="11" name="Tekstfelt 10">
              <a:extLst>
                <a:ext uri="{FF2B5EF4-FFF2-40B4-BE49-F238E27FC236}">
                  <a16:creationId xmlns:a16="http://schemas.microsoft.com/office/drawing/2014/main" id="{38C50109-4A15-FF9D-BEA5-9271CAEA11CB}"/>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a:t>
              </a:r>
            </a:p>
          </p:txBody>
        </p:sp>
      </p:grpSp>
      <p:grpSp>
        <p:nvGrpSpPr>
          <p:cNvPr id="13" name="Gruppe 12">
            <a:extLst>
              <a:ext uri="{FF2B5EF4-FFF2-40B4-BE49-F238E27FC236}">
                <a16:creationId xmlns:a16="http://schemas.microsoft.com/office/drawing/2014/main" id="{D895473C-F38E-0AEF-CFA9-D11EDE669FC7}"/>
              </a:ext>
            </a:extLst>
          </p:cNvPr>
          <p:cNvGrpSpPr/>
          <p:nvPr/>
        </p:nvGrpSpPr>
        <p:grpSpPr>
          <a:xfrm>
            <a:off x="435399" y="4382327"/>
            <a:ext cx="6711495" cy="1962230"/>
            <a:chOff x="424090" y="2858046"/>
            <a:chExt cx="6711495" cy="2163562"/>
          </a:xfrm>
        </p:grpSpPr>
        <p:grpSp>
          <p:nvGrpSpPr>
            <p:cNvPr id="14" name="Gruppe 13">
              <a:extLst>
                <a:ext uri="{FF2B5EF4-FFF2-40B4-BE49-F238E27FC236}">
                  <a16:creationId xmlns:a16="http://schemas.microsoft.com/office/drawing/2014/main" id="{CC7DFF6B-3FA5-9B1C-02E9-8C130F66940A}"/>
                </a:ext>
              </a:extLst>
            </p:cNvPr>
            <p:cNvGrpSpPr/>
            <p:nvPr/>
          </p:nvGrpSpPr>
          <p:grpSpPr>
            <a:xfrm rot="16200000">
              <a:off x="-255360" y="3537496"/>
              <a:ext cx="2146300" cy="787400"/>
              <a:chOff x="2735261" y="3408296"/>
              <a:chExt cx="2146300" cy="787400"/>
            </a:xfrm>
          </p:grpSpPr>
          <p:pic>
            <p:nvPicPr>
              <p:cNvPr id="17" name="Billede 16">
                <a:extLst>
                  <a:ext uri="{FF2B5EF4-FFF2-40B4-BE49-F238E27FC236}">
                    <a16:creationId xmlns:a16="http://schemas.microsoft.com/office/drawing/2014/main" id="{BA4097ED-CDC4-2DD6-7A23-40B41076C594}"/>
                  </a:ext>
                </a:extLst>
              </p:cNvPr>
              <p:cNvPicPr>
                <a:picLocks noChangeAspect="1"/>
              </p:cNvPicPr>
              <p:nvPr/>
            </p:nvPicPr>
            <p:blipFill>
              <a:blip r:embed="rId4">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8">
                        <a14:imgEffect>
                          <a14:artisticGlowDiffused/>
                        </a14:imgEffect>
                      </a14:imgLayer>
                    </a14:imgProps>
                  </a:ext>
                </a:extLst>
              </a:blip>
              <a:stretch>
                <a:fillRect/>
              </a:stretch>
            </p:blipFill>
            <p:spPr>
              <a:xfrm>
                <a:off x="2735261" y="3408296"/>
                <a:ext cx="2146300" cy="787400"/>
              </a:xfrm>
              <a:prstGeom prst="rect">
                <a:avLst/>
              </a:prstGeom>
            </p:spPr>
          </p:pic>
          <p:sp>
            <p:nvSpPr>
              <p:cNvPr id="18" name="Tekstfelt 17">
                <a:extLst>
                  <a:ext uri="{FF2B5EF4-FFF2-40B4-BE49-F238E27FC236}">
                    <a16:creationId xmlns:a16="http://schemas.microsoft.com/office/drawing/2014/main" id="{AE9F2007-BB5E-3481-620F-BF0C76260FCC}"/>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15" name="Billede 14">
              <a:extLst>
                <a:ext uri="{FF2B5EF4-FFF2-40B4-BE49-F238E27FC236}">
                  <a16:creationId xmlns:a16="http://schemas.microsoft.com/office/drawing/2014/main" id="{4E125374-FA1A-735F-110C-FA22CEAF4959}"/>
                </a:ext>
              </a:extLst>
            </p:cNvPr>
            <p:cNvPicPr>
              <a:picLocks noChangeAspect="1"/>
            </p:cNvPicPr>
            <p:nvPr/>
          </p:nvPicPr>
          <p:blipFill>
            <a:blip r:embed="rId6">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1293585" y="2858046"/>
              <a:ext cx="5842000" cy="2146300"/>
            </a:xfrm>
            <a:prstGeom prst="rect">
              <a:avLst/>
            </a:prstGeom>
          </p:spPr>
        </p:pic>
        <p:sp>
          <p:nvSpPr>
            <p:cNvPr id="16" name="Tekstfelt 15">
              <a:extLst>
                <a:ext uri="{FF2B5EF4-FFF2-40B4-BE49-F238E27FC236}">
                  <a16:creationId xmlns:a16="http://schemas.microsoft.com/office/drawing/2014/main" id="{073F2919-D537-FC86-6728-AC263C8857B6}"/>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2</a:t>
              </a:r>
            </a:p>
          </p:txBody>
        </p:sp>
      </p:grpSp>
      <p:grpSp>
        <p:nvGrpSpPr>
          <p:cNvPr id="19" name="Gruppe 18">
            <a:extLst>
              <a:ext uri="{FF2B5EF4-FFF2-40B4-BE49-F238E27FC236}">
                <a16:creationId xmlns:a16="http://schemas.microsoft.com/office/drawing/2014/main" id="{D3738FEF-6A39-4DF3-38EB-757D0D6C38CA}"/>
              </a:ext>
            </a:extLst>
          </p:cNvPr>
          <p:cNvGrpSpPr/>
          <p:nvPr/>
        </p:nvGrpSpPr>
        <p:grpSpPr>
          <a:xfrm>
            <a:off x="422942" y="6407418"/>
            <a:ext cx="6711495" cy="1962230"/>
            <a:chOff x="424090" y="2858046"/>
            <a:chExt cx="6711495" cy="2163562"/>
          </a:xfrm>
        </p:grpSpPr>
        <p:grpSp>
          <p:nvGrpSpPr>
            <p:cNvPr id="20" name="Gruppe 19">
              <a:extLst>
                <a:ext uri="{FF2B5EF4-FFF2-40B4-BE49-F238E27FC236}">
                  <a16:creationId xmlns:a16="http://schemas.microsoft.com/office/drawing/2014/main" id="{0D774EE8-722D-2A81-2EB4-F35D28265642}"/>
                </a:ext>
              </a:extLst>
            </p:cNvPr>
            <p:cNvGrpSpPr/>
            <p:nvPr/>
          </p:nvGrpSpPr>
          <p:grpSpPr>
            <a:xfrm rot="16200000">
              <a:off x="-255360" y="3537496"/>
              <a:ext cx="2146300" cy="787400"/>
              <a:chOff x="2735261" y="3408296"/>
              <a:chExt cx="2146300" cy="787400"/>
            </a:xfrm>
          </p:grpSpPr>
          <p:pic>
            <p:nvPicPr>
              <p:cNvPr id="23" name="Billede 22">
                <a:extLst>
                  <a:ext uri="{FF2B5EF4-FFF2-40B4-BE49-F238E27FC236}">
                    <a16:creationId xmlns:a16="http://schemas.microsoft.com/office/drawing/2014/main" id="{A9822263-B302-E972-0BF1-98A46F3C07E6}"/>
                  </a:ext>
                </a:extLst>
              </p:cNvPr>
              <p:cNvPicPr>
                <a:picLocks noChangeAspect="1"/>
              </p:cNvPicPr>
              <p:nvPr/>
            </p:nvPicPr>
            <p:blipFill>
              <a:blip r:embed="rId4">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0">
                        <a14:imgEffect>
                          <a14:artisticGlowDiffused/>
                        </a14:imgEffect>
                      </a14:imgLayer>
                    </a14:imgProps>
                  </a:ext>
                </a:extLst>
              </a:blip>
              <a:stretch>
                <a:fillRect/>
              </a:stretch>
            </p:blipFill>
            <p:spPr>
              <a:xfrm>
                <a:off x="2735261" y="3408296"/>
                <a:ext cx="2146300" cy="787400"/>
              </a:xfrm>
              <a:prstGeom prst="rect">
                <a:avLst/>
              </a:prstGeom>
            </p:spPr>
          </p:pic>
          <p:sp>
            <p:nvSpPr>
              <p:cNvPr id="24" name="Tekstfelt 23">
                <a:extLst>
                  <a:ext uri="{FF2B5EF4-FFF2-40B4-BE49-F238E27FC236}">
                    <a16:creationId xmlns:a16="http://schemas.microsoft.com/office/drawing/2014/main" id="{A9DFBB50-FCF9-23D1-1887-C2D392A6E383}"/>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1" name="Billede 20">
              <a:extLst>
                <a:ext uri="{FF2B5EF4-FFF2-40B4-BE49-F238E27FC236}">
                  <a16:creationId xmlns:a16="http://schemas.microsoft.com/office/drawing/2014/main" id="{977E3240-BE7E-209B-DD1B-49237D551AFA}"/>
                </a:ext>
              </a:extLst>
            </p:cNvPr>
            <p:cNvPicPr>
              <a:picLocks noChangeAspect="1"/>
            </p:cNvPicPr>
            <p:nvPr/>
          </p:nvPicPr>
          <p:blipFill>
            <a:blip r:embed="rId6">
              <a:extLst>
                <a:ext uri="{BEBA8EAE-BF5A-486C-A8C5-ECC9F3942E4B}">
                  <a14:imgProps xmlns:a14="http://schemas.microsoft.com/office/drawing/2010/main">
                    <a14:imgLayer r:embed="rId11">
                      <a14:imgEffect>
                        <a14:artisticGlowDiffused/>
                      </a14:imgEffect>
                    </a14:imgLayer>
                  </a14:imgProps>
                </a:ext>
              </a:extLst>
            </a:blip>
            <a:stretch>
              <a:fillRect/>
            </a:stretch>
          </p:blipFill>
          <p:spPr>
            <a:xfrm>
              <a:off x="1293585" y="2858046"/>
              <a:ext cx="5842000" cy="2146300"/>
            </a:xfrm>
            <a:prstGeom prst="rect">
              <a:avLst/>
            </a:prstGeom>
          </p:spPr>
        </p:pic>
        <p:sp>
          <p:nvSpPr>
            <p:cNvPr id="22" name="Tekstfelt 21">
              <a:extLst>
                <a:ext uri="{FF2B5EF4-FFF2-40B4-BE49-F238E27FC236}">
                  <a16:creationId xmlns:a16="http://schemas.microsoft.com/office/drawing/2014/main" id="{5B5B4747-2DC2-8B0B-474A-3071F4700F2E}"/>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3</a:t>
              </a:r>
            </a:p>
          </p:txBody>
        </p:sp>
      </p:grpSp>
      <p:grpSp>
        <p:nvGrpSpPr>
          <p:cNvPr id="25" name="Gruppe 24">
            <a:extLst>
              <a:ext uri="{FF2B5EF4-FFF2-40B4-BE49-F238E27FC236}">
                <a16:creationId xmlns:a16="http://schemas.microsoft.com/office/drawing/2014/main" id="{5C0A9C68-EEBE-6D27-F49F-0838020DA1FF}"/>
              </a:ext>
            </a:extLst>
          </p:cNvPr>
          <p:cNvGrpSpPr/>
          <p:nvPr/>
        </p:nvGrpSpPr>
        <p:grpSpPr>
          <a:xfrm>
            <a:off x="435399" y="8406446"/>
            <a:ext cx="6711495" cy="1962230"/>
            <a:chOff x="424090" y="2858046"/>
            <a:chExt cx="6711495" cy="2163562"/>
          </a:xfrm>
        </p:grpSpPr>
        <p:grpSp>
          <p:nvGrpSpPr>
            <p:cNvPr id="26" name="Gruppe 25">
              <a:extLst>
                <a:ext uri="{FF2B5EF4-FFF2-40B4-BE49-F238E27FC236}">
                  <a16:creationId xmlns:a16="http://schemas.microsoft.com/office/drawing/2014/main" id="{9ED2A09D-A1EC-66C3-F1F1-022978C6DFEA}"/>
                </a:ext>
              </a:extLst>
            </p:cNvPr>
            <p:cNvGrpSpPr/>
            <p:nvPr/>
          </p:nvGrpSpPr>
          <p:grpSpPr>
            <a:xfrm rot="16200000">
              <a:off x="-255360" y="3537496"/>
              <a:ext cx="2146300" cy="787400"/>
              <a:chOff x="2735261" y="3408296"/>
              <a:chExt cx="2146300" cy="787400"/>
            </a:xfrm>
          </p:grpSpPr>
          <p:pic>
            <p:nvPicPr>
              <p:cNvPr id="29" name="Billede 28">
                <a:extLst>
                  <a:ext uri="{FF2B5EF4-FFF2-40B4-BE49-F238E27FC236}">
                    <a16:creationId xmlns:a16="http://schemas.microsoft.com/office/drawing/2014/main" id="{7A3806AF-2359-459E-0477-224A83BEE61B}"/>
                  </a:ext>
                </a:extLst>
              </p:cNvPr>
              <p:cNvPicPr>
                <a:picLocks noChangeAspect="1"/>
              </p:cNvPicPr>
              <p:nvPr/>
            </p:nvPicPr>
            <p:blipFill>
              <a:blip r:embed="rId4">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2">
                        <a14:imgEffect>
                          <a14:artisticGlowDiffused/>
                        </a14:imgEffect>
                      </a14:imgLayer>
                    </a14:imgProps>
                  </a:ext>
                </a:extLst>
              </a:blip>
              <a:stretch>
                <a:fillRect/>
              </a:stretch>
            </p:blipFill>
            <p:spPr>
              <a:xfrm>
                <a:off x="2735261" y="3408296"/>
                <a:ext cx="2146300" cy="787400"/>
              </a:xfrm>
              <a:prstGeom prst="rect">
                <a:avLst/>
              </a:prstGeom>
            </p:spPr>
          </p:pic>
          <p:sp>
            <p:nvSpPr>
              <p:cNvPr id="30" name="Tekstfelt 29">
                <a:extLst>
                  <a:ext uri="{FF2B5EF4-FFF2-40B4-BE49-F238E27FC236}">
                    <a16:creationId xmlns:a16="http://schemas.microsoft.com/office/drawing/2014/main" id="{DA8A592B-5A0A-EB11-93BD-97516CFC8A66}"/>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7" name="Billede 26">
              <a:extLst>
                <a:ext uri="{FF2B5EF4-FFF2-40B4-BE49-F238E27FC236}">
                  <a16:creationId xmlns:a16="http://schemas.microsoft.com/office/drawing/2014/main" id="{09529491-90DB-4EC9-9F88-17394D1E507B}"/>
                </a:ext>
              </a:extLst>
            </p:cNvPr>
            <p:cNvPicPr>
              <a:picLocks noChangeAspect="1"/>
            </p:cNvPicPr>
            <p:nvPr/>
          </p:nvPicPr>
          <p:blipFill>
            <a:blip r:embed="rId6">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1293585" y="2858046"/>
              <a:ext cx="5842000" cy="2146300"/>
            </a:xfrm>
            <a:prstGeom prst="rect">
              <a:avLst/>
            </a:prstGeom>
          </p:spPr>
        </p:pic>
        <p:sp>
          <p:nvSpPr>
            <p:cNvPr id="28" name="Tekstfelt 27">
              <a:extLst>
                <a:ext uri="{FF2B5EF4-FFF2-40B4-BE49-F238E27FC236}">
                  <a16:creationId xmlns:a16="http://schemas.microsoft.com/office/drawing/2014/main" id="{3130AC6C-4F81-32AE-1917-DE417E517CB3}"/>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4</a:t>
              </a:r>
            </a:p>
          </p:txBody>
        </p:sp>
      </p:grpSp>
      <p:pic>
        <p:nvPicPr>
          <p:cNvPr id="70" name="Billede 69" descr="Et billede, der indeholder tekst, lys&#10;&#10;Automatisk genereret beskrivelse">
            <a:extLst>
              <a:ext uri="{FF2B5EF4-FFF2-40B4-BE49-F238E27FC236}">
                <a16:creationId xmlns:a16="http://schemas.microsoft.com/office/drawing/2014/main" id="{0F63BEBB-0814-AA13-27FE-AAE9B94C6CB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09408" y="0"/>
            <a:ext cx="950267" cy="950267"/>
          </a:xfrm>
          <a:prstGeom prst="rect">
            <a:avLst/>
          </a:prstGeom>
        </p:spPr>
      </p:pic>
    </p:spTree>
    <p:extLst>
      <p:ext uri="{BB962C8B-B14F-4D97-AF65-F5344CB8AC3E}">
        <p14:creationId xmlns:p14="http://schemas.microsoft.com/office/powerpoint/2010/main" val="386138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grpSp>
        <p:nvGrpSpPr>
          <p:cNvPr id="12" name="Gruppe 11">
            <a:extLst>
              <a:ext uri="{FF2B5EF4-FFF2-40B4-BE49-F238E27FC236}">
                <a16:creationId xmlns:a16="http://schemas.microsoft.com/office/drawing/2014/main" id="{4BCB0C5F-A788-C66F-FA36-35ACB5FA1D6A}"/>
              </a:ext>
            </a:extLst>
          </p:cNvPr>
          <p:cNvGrpSpPr/>
          <p:nvPr/>
        </p:nvGrpSpPr>
        <p:grpSpPr>
          <a:xfrm>
            <a:off x="435399" y="2348729"/>
            <a:ext cx="6711495" cy="1962230"/>
            <a:chOff x="424090" y="2858046"/>
            <a:chExt cx="6711495" cy="2163562"/>
          </a:xfrm>
        </p:grpSpPr>
        <p:grpSp>
          <p:nvGrpSpPr>
            <p:cNvPr id="95" name="Gruppe 94">
              <a:extLst>
                <a:ext uri="{FF2B5EF4-FFF2-40B4-BE49-F238E27FC236}">
                  <a16:creationId xmlns:a16="http://schemas.microsoft.com/office/drawing/2014/main" id="{ABCED73B-36FC-EB80-F0D1-A2CE304195FA}"/>
                </a:ext>
              </a:extLst>
            </p:cNvPr>
            <p:cNvGrpSpPr/>
            <p:nvPr/>
          </p:nvGrpSpPr>
          <p:grpSpPr>
            <a:xfrm rot="16200000">
              <a:off x="-255360" y="3537496"/>
              <a:ext cx="2146300" cy="787400"/>
              <a:chOff x="2735261" y="3408296"/>
              <a:chExt cx="2146300" cy="787400"/>
            </a:xfrm>
          </p:grpSpPr>
          <p:pic>
            <p:nvPicPr>
              <p:cNvPr id="97" name="Billede 96">
                <a:extLst>
                  <a:ext uri="{FF2B5EF4-FFF2-40B4-BE49-F238E27FC236}">
                    <a16:creationId xmlns:a16="http://schemas.microsoft.com/office/drawing/2014/main" id="{7C309855-99D7-C6AA-7005-2D7CB3BB2E2A}"/>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2735261" y="3408296"/>
                <a:ext cx="2146300" cy="787400"/>
              </a:xfrm>
              <a:prstGeom prst="rect">
                <a:avLst/>
              </a:prstGeom>
            </p:spPr>
          </p:pic>
          <p:sp>
            <p:nvSpPr>
              <p:cNvPr id="98" name="Tekstfelt 97">
                <a:extLst>
                  <a:ext uri="{FF2B5EF4-FFF2-40B4-BE49-F238E27FC236}">
                    <a16:creationId xmlns:a16="http://schemas.microsoft.com/office/drawing/2014/main" id="{B3FACCFE-D1C8-A5DE-1EC2-0643D6835B3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 name="Billede 8">
              <a:extLst>
                <a:ext uri="{FF2B5EF4-FFF2-40B4-BE49-F238E27FC236}">
                  <a16:creationId xmlns:a16="http://schemas.microsoft.com/office/drawing/2014/main" id="{48CBF5D4-FA9A-E0E6-7B1F-AF13DCA5D12F}"/>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1293585" y="2858046"/>
              <a:ext cx="5842000" cy="2146300"/>
            </a:xfrm>
            <a:prstGeom prst="rect">
              <a:avLst/>
            </a:prstGeom>
          </p:spPr>
        </p:pic>
        <p:sp>
          <p:nvSpPr>
            <p:cNvPr id="11" name="Tekstfelt 10">
              <a:extLst>
                <a:ext uri="{FF2B5EF4-FFF2-40B4-BE49-F238E27FC236}">
                  <a16:creationId xmlns:a16="http://schemas.microsoft.com/office/drawing/2014/main" id="{38C50109-4A15-FF9D-BEA5-9271CAEA11CB}"/>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6</a:t>
              </a:r>
            </a:p>
          </p:txBody>
        </p:sp>
      </p:grpSp>
      <p:grpSp>
        <p:nvGrpSpPr>
          <p:cNvPr id="13" name="Gruppe 12">
            <a:extLst>
              <a:ext uri="{FF2B5EF4-FFF2-40B4-BE49-F238E27FC236}">
                <a16:creationId xmlns:a16="http://schemas.microsoft.com/office/drawing/2014/main" id="{D895473C-F38E-0AEF-CFA9-D11EDE669FC7}"/>
              </a:ext>
            </a:extLst>
          </p:cNvPr>
          <p:cNvGrpSpPr/>
          <p:nvPr/>
        </p:nvGrpSpPr>
        <p:grpSpPr>
          <a:xfrm>
            <a:off x="435399" y="4350847"/>
            <a:ext cx="6711495" cy="1962230"/>
            <a:chOff x="424090" y="2858046"/>
            <a:chExt cx="6711495" cy="2163562"/>
          </a:xfrm>
        </p:grpSpPr>
        <p:grpSp>
          <p:nvGrpSpPr>
            <p:cNvPr id="14" name="Gruppe 13">
              <a:extLst>
                <a:ext uri="{FF2B5EF4-FFF2-40B4-BE49-F238E27FC236}">
                  <a16:creationId xmlns:a16="http://schemas.microsoft.com/office/drawing/2014/main" id="{CC7DFF6B-3FA5-9B1C-02E9-8C130F66940A}"/>
                </a:ext>
              </a:extLst>
            </p:cNvPr>
            <p:cNvGrpSpPr/>
            <p:nvPr/>
          </p:nvGrpSpPr>
          <p:grpSpPr>
            <a:xfrm rot="16200000">
              <a:off x="-255360" y="3537496"/>
              <a:ext cx="2146300" cy="787400"/>
              <a:chOff x="2735261" y="3408296"/>
              <a:chExt cx="2146300" cy="787400"/>
            </a:xfrm>
          </p:grpSpPr>
          <p:pic>
            <p:nvPicPr>
              <p:cNvPr id="17" name="Billede 16">
                <a:extLst>
                  <a:ext uri="{FF2B5EF4-FFF2-40B4-BE49-F238E27FC236}">
                    <a16:creationId xmlns:a16="http://schemas.microsoft.com/office/drawing/2014/main" id="{BA4097ED-CDC4-2DD6-7A23-40B41076C594}"/>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2735261" y="3408296"/>
                <a:ext cx="2146300" cy="787400"/>
              </a:xfrm>
              <a:prstGeom prst="rect">
                <a:avLst/>
              </a:prstGeom>
            </p:spPr>
          </p:pic>
          <p:sp>
            <p:nvSpPr>
              <p:cNvPr id="18" name="Tekstfelt 17">
                <a:extLst>
                  <a:ext uri="{FF2B5EF4-FFF2-40B4-BE49-F238E27FC236}">
                    <a16:creationId xmlns:a16="http://schemas.microsoft.com/office/drawing/2014/main" id="{AE9F2007-BB5E-3481-620F-BF0C76260FCC}"/>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15" name="Billede 14">
              <a:extLst>
                <a:ext uri="{FF2B5EF4-FFF2-40B4-BE49-F238E27FC236}">
                  <a16:creationId xmlns:a16="http://schemas.microsoft.com/office/drawing/2014/main" id="{4E125374-FA1A-735F-110C-FA22CEAF4959}"/>
                </a:ext>
              </a:extLst>
            </p:cNvPr>
            <p:cNvPicPr>
              <a:picLocks noChangeAspect="1"/>
            </p:cNvPicPr>
            <p:nvPr/>
          </p:nvPicPr>
          <p:blipFill>
            <a:blip r:embed="rId4">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1293585" y="2858046"/>
              <a:ext cx="5842000" cy="2146300"/>
            </a:xfrm>
            <a:prstGeom prst="rect">
              <a:avLst/>
            </a:prstGeom>
          </p:spPr>
        </p:pic>
        <p:sp>
          <p:nvSpPr>
            <p:cNvPr id="16" name="Tekstfelt 15">
              <a:extLst>
                <a:ext uri="{FF2B5EF4-FFF2-40B4-BE49-F238E27FC236}">
                  <a16:creationId xmlns:a16="http://schemas.microsoft.com/office/drawing/2014/main" id="{073F2919-D537-FC86-6728-AC263C8857B6}"/>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7</a:t>
              </a:r>
            </a:p>
          </p:txBody>
        </p:sp>
      </p:grpSp>
      <p:grpSp>
        <p:nvGrpSpPr>
          <p:cNvPr id="19" name="Gruppe 18">
            <a:extLst>
              <a:ext uri="{FF2B5EF4-FFF2-40B4-BE49-F238E27FC236}">
                <a16:creationId xmlns:a16="http://schemas.microsoft.com/office/drawing/2014/main" id="{D3738FEF-6A39-4DF3-38EB-757D0D6C38CA}"/>
              </a:ext>
            </a:extLst>
          </p:cNvPr>
          <p:cNvGrpSpPr/>
          <p:nvPr/>
        </p:nvGrpSpPr>
        <p:grpSpPr>
          <a:xfrm>
            <a:off x="422942" y="6378247"/>
            <a:ext cx="6711495" cy="1962230"/>
            <a:chOff x="424090" y="2858046"/>
            <a:chExt cx="6711495" cy="2163562"/>
          </a:xfrm>
        </p:grpSpPr>
        <p:grpSp>
          <p:nvGrpSpPr>
            <p:cNvPr id="20" name="Gruppe 19">
              <a:extLst>
                <a:ext uri="{FF2B5EF4-FFF2-40B4-BE49-F238E27FC236}">
                  <a16:creationId xmlns:a16="http://schemas.microsoft.com/office/drawing/2014/main" id="{0D774EE8-722D-2A81-2EB4-F35D28265642}"/>
                </a:ext>
              </a:extLst>
            </p:cNvPr>
            <p:cNvGrpSpPr/>
            <p:nvPr/>
          </p:nvGrpSpPr>
          <p:grpSpPr>
            <a:xfrm rot="16200000">
              <a:off x="-255360" y="3537496"/>
              <a:ext cx="2146300" cy="787400"/>
              <a:chOff x="2735261" y="3408296"/>
              <a:chExt cx="2146300" cy="787400"/>
            </a:xfrm>
          </p:grpSpPr>
          <p:pic>
            <p:nvPicPr>
              <p:cNvPr id="23" name="Billede 22">
                <a:extLst>
                  <a:ext uri="{FF2B5EF4-FFF2-40B4-BE49-F238E27FC236}">
                    <a16:creationId xmlns:a16="http://schemas.microsoft.com/office/drawing/2014/main" id="{A9822263-B302-E972-0BF1-98A46F3C07E6}"/>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8">
                        <a14:imgEffect>
                          <a14:artisticGlowDiffused/>
                        </a14:imgEffect>
                      </a14:imgLayer>
                    </a14:imgProps>
                  </a:ext>
                </a:extLst>
              </a:blip>
              <a:stretch>
                <a:fillRect/>
              </a:stretch>
            </p:blipFill>
            <p:spPr>
              <a:xfrm>
                <a:off x="2735261" y="3408296"/>
                <a:ext cx="2146300" cy="787400"/>
              </a:xfrm>
              <a:prstGeom prst="rect">
                <a:avLst/>
              </a:prstGeom>
            </p:spPr>
          </p:pic>
          <p:sp>
            <p:nvSpPr>
              <p:cNvPr id="24" name="Tekstfelt 23">
                <a:extLst>
                  <a:ext uri="{FF2B5EF4-FFF2-40B4-BE49-F238E27FC236}">
                    <a16:creationId xmlns:a16="http://schemas.microsoft.com/office/drawing/2014/main" id="{A9DFBB50-FCF9-23D1-1887-C2D392A6E383}"/>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1" name="Billede 20">
              <a:extLst>
                <a:ext uri="{FF2B5EF4-FFF2-40B4-BE49-F238E27FC236}">
                  <a16:creationId xmlns:a16="http://schemas.microsoft.com/office/drawing/2014/main" id="{977E3240-BE7E-209B-DD1B-49237D551AFA}"/>
                </a:ext>
              </a:extLst>
            </p:cNvPr>
            <p:cNvPicPr>
              <a:picLocks noChangeAspect="1"/>
            </p:cNvPicPr>
            <p:nvPr/>
          </p:nvPicPr>
          <p:blipFill>
            <a:blip r:embed="rId4">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1293585" y="2858046"/>
              <a:ext cx="5842000" cy="2146300"/>
            </a:xfrm>
            <a:prstGeom prst="rect">
              <a:avLst/>
            </a:prstGeom>
          </p:spPr>
        </p:pic>
        <p:sp>
          <p:nvSpPr>
            <p:cNvPr id="22" name="Tekstfelt 21">
              <a:extLst>
                <a:ext uri="{FF2B5EF4-FFF2-40B4-BE49-F238E27FC236}">
                  <a16:creationId xmlns:a16="http://schemas.microsoft.com/office/drawing/2014/main" id="{5B5B4747-2DC2-8B0B-474A-3071F4700F2E}"/>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8</a:t>
              </a:r>
            </a:p>
          </p:txBody>
        </p:sp>
      </p:grpSp>
      <p:grpSp>
        <p:nvGrpSpPr>
          <p:cNvPr id="25" name="Gruppe 24">
            <a:extLst>
              <a:ext uri="{FF2B5EF4-FFF2-40B4-BE49-F238E27FC236}">
                <a16:creationId xmlns:a16="http://schemas.microsoft.com/office/drawing/2014/main" id="{5C0A9C68-EEBE-6D27-F49F-0838020DA1FF}"/>
              </a:ext>
            </a:extLst>
          </p:cNvPr>
          <p:cNvGrpSpPr/>
          <p:nvPr/>
        </p:nvGrpSpPr>
        <p:grpSpPr>
          <a:xfrm>
            <a:off x="435399" y="8374560"/>
            <a:ext cx="6711495" cy="1962230"/>
            <a:chOff x="424090" y="2858046"/>
            <a:chExt cx="6711495" cy="2163562"/>
          </a:xfrm>
        </p:grpSpPr>
        <p:grpSp>
          <p:nvGrpSpPr>
            <p:cNvPr id="26" name="Gruppe 25">
              <a:extLst>
                <a:ext uri="{FF2B5EF4-FFF2-40B4-BE49-F238E27FC236}">
                  <a16:creationId xmlns:a16="http://schemas.microsoft.com/office/drawing/2014/main" id="{9ED2A09D-A1EC-66C3-F1F1-022978C6DFEA}"/>
                </a:ext>
              </a:extLst>
            </p:cNvPr>
            <p:cNvGrpSpPr/>
            <p:nvPr/>
          </p:nvGrpSpPr>
          <p:grpSpPr>
            <a:xfrm rot="16200000">
              <a:off x="-255360" y="3537496"/>
              <a:ext cx="2146300" cy="787400"/>
              <a:chOff x="2735261" y="3408296"/>
              <a:chExt cx="2146300" cy="787400"/>
            </a:xfrm>
          </p:grpSpPr>
          <p:pic>
            <p:nvPicPr>
              <p:cNvPr id="29" name="Billede 28">
                <a:extLst>
                  <a:ext uri="{FF2B5EF4-FFF2-40B4-BE49-F238E27FC236}">
                    <a16:creationId xmlns:a16="http://schemas.microsoft.com/office/drawing/2014/main" id="{7A3806AF-2359-459E-0477-224A83BEE61B}"/>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0">
                        <a14:imgEffect>
                          <a14:artisticGlowDiffused/>
                        </a14:imgEffect>
                      </a14:imgLayer>
                    </a14:imgProps>
                  </a:ext>
                </a:extLst>
              </a:blip>
              <a:stretch>
                <a:fillRect/>
              </a:stretch>
            </p:blipFill>
            <p:spPr>
              <a:xfrm>
                <a:off x="2735261" y="3408296"/>
                <a:ext cx="2146300" cy="787400"/>
              </a:xfrm>
              <a:prstGeom prst="rect">
                <a:avLst/>
              </a:prstGeom>
            </p:spPr>
          </p:pic>
          <p:sp>
            <p:nvSpPr>
              <p:cNvPr id="30" name="Tekstfelt 29">
                <a:extLst>
                  <a:ext uri="{FF2B5EF4-FFF2-40B4-BE49-F238E27FC236}">
                    <a16:creationId xmlns:a16="http://schemas.microsoft.com/office/drawing/2014/main" id="{DA8A592B-5A0A-EB11-93BD-97516CFC8A66}"/>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7" name="Billede 26">
              <a:extLst>
                <a:ext uri="{FF2B5EF4-FFF2-40B4-BE49-F238E27FC236}">
                  <a16:creationId xmlns:a16="http://schemas.microsoft.com/office/drawing/2014/main" id="{09529491-90DB-4EC9-9F88-17394D1E507B}"/>
                </a:ext>
              </a:extLst>
            </p:cNvPr>
            <p:cNvPicPr>
              <a:picLocks noChangeAspect="1"/>
            </p:cNvPicPr>
            <p:nvPr/>
          </p:nvPicPr>
          <p:blipFill>
            <a:blip r:embed="rId4">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1293585" y="2858046"/>
              <a:ext cx="5842000" cy="2146300"/>
            </a:xfrm>
            <a:prstGeom prst="rect">
              <a:avLst/>
            </a:prstGeom>
          </p:spPr>
        </p:pic>
        <p:sp>
          <p:nvSpPr>
            <p:cNvPr id="28" name="Tekstfelt 27">
              <a:extLst>
                <a:ext uri="{FF2B5EF4-FFF2-40B4-BE49-F238E27FC236}">
                  <a16:creationId xmlns:a16="http://schemas.microsoft.com/office/drawing/2014/main" id="{3130AC6C-4F81-32AE-1917-DE417E517CB3}"/>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9</a:t>
              </a:r>
            </a:p>
          </p:txBody>
        </p:sp>
      </p:grpSp>
      <p:grpSp>
        <p:nvGrpSpPr>
          <p:cNvPr id="3" name="Gruppe 2">
            <a:extLst>
              <a:ext uri="{FF2B5EF4-FFF2-40B4-BE49-F238E27FC236}">
                <a16:creationId xmlns:a16="http://schemas.microsoft.com/office/drawing/2014/main" id="{D619718E-81E2-7D38-AEC0-715243FC0A09}"/>
              </a:ext>
            </a:extLst>
          </p:cNvPr>
          <p:cNvGrpSpPr/>
          <p:nvPr/>
        </p:nvGrpSpPr>
        <p:grpSpPr>
          <a:xfrm>
            <a:off x="422942" y="339367"/>
            <a:ext cx="6711495" cy="1962230"/>
            <a:chOff x="424090" y="2858046"/>
            <a:chExt cx="6711495" cy="2163562"/>
          </a:xfrm>
        </p:grpSpPr>
        <p:grpSp>
          <p:nvGrpSpPr>
            <p:cNvPr id="4" name="Gruppe 3">
              <a:extLst>
                <a:ext uri="{FF2B5EF4-FFF2-40B4-BE49-F238E27FC236}">
                  <a16:creationId xmlns:a16="http://schemas.microsoft.com/office/drawing/2014/main" id="{5FC8D566-D5A0-4C16-79DB-7A6C1A14091F}"/>
                </a:ext>
              </a:extLst>
            </p:cNvPr>
            <p:cNvGrpSpPr/>
            <p:nvPr/>
          </p:nvGrpSpPr>
          <p:grpSpPr>
            <a:xfrm rot="16200000">
              <a:off x="-255360" y="3537496"/>
              <a:ext cx="2146300" cy="787400"/>
              <a:chOff x="2735261" y="3408296"/>
              <a:chExt cx="2146300" cy="787400"/>
            </a:xfrm>
          </p:grpSpPr>
          <p:pic>
            <p:nvPicPr>
              <p:cNvPr id="31" name="Billede 30">
                <a:extLst>
                  <a:ext uri="{FF2B5EF4-FFF2-40B4-BE49-F238E27FC236}">
                    <a16:creationId xmlns:a16="http://schemas.microsoft.com/office/drawing/2014/main" id="{EB626FEA-31B0-9A23-C895-230B19986617}"/>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11">
                        <a14:imgEffect>
                          <a14:artisticGlowDiffused/>
                        </a14:imgEffect>
                      </a14:imgLayer>
                    </a14:imgProps>
                  </a:ext>
                </a:extLst>
              </a:blip>
              <a:stretch>
                <a:fillRect/>
              </a:stretch>
            </p:blipFill>
            <p:spPr>
              <a:xfrm>
                <a:off x="2735261" y="3408296"/>
                <a:ext cx="2146300" cy="787400"/>
              </a:xfrm>
              <a:prstGeom prst="rect">
                <a:avLst/>
              </a:prstGeom>
            </p:spPr>
          </p:pic>
          <p:sp>
            <p:nvSpPr>
              <p:cNvPr id="32" name="Tekstfelt 31">
                <a:extLst>
                  <a:ext uri="{FF2B5EF4-FFF2-40B4-BE49-F238E27FC236}">
                    <a16:creationId xmlns:a16="http://schemas.microsoft.com/office/drawing/2014/main" id="{F016B21B-6A89-96EA-7135-6124E4755D2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5" name="Billede 4">
              <a:extLst>
                <a:ext uri="{FF2B5EF4-FFF2-40B4-BE49-F238E27FC236}">
                  <a16:creationId xmlns:a16="http://schemas.microsoft.com/office/drawing/2014/main" id="{0DB213BA-7257-E070-730C-CBBB289F3236}"/>
                </a:ext>
              </a:extLst>
            </p:cNvPr>
            <p:cNvPicPr>
              <a:picLocks noChangeAspect="1"/>
            </p:cNvPicPr>
            <p:nvPr/>
          </p:nvPicPr>
          <p:blipFill>
            <a:blip r:embed="rId4">
              <a:extLst>
                <a:ext uri="{BEBA8EAE-BF5A-486C-A8C5-ECC9F3942E4B}">
                  <a14:imgProps xmlns:a14="http://schemas.microsoft.com/office/drawing/2010/main">
                    <a14:imgLayer r:embed="rId12">
                      <a14:imgEffect>
                        <a14:artisticGlowDiffused/>
                      </a14:imgEffect>
                    </a14:imgLayer>
                  </a14:imgProps>
                </a:ext>
              </a:extLst>
            </a:blip>
            <a:stretch>
              <a:fillRect/>
            </a:stretch>
          </p:blipFill>
          <p:spPr>
            <a:xfrm>
              <a:off x="1293585" y="2858046"/>
              <a:ext cx="5842000" cy="2146300"/>
            </a:xfrm>
            <a:prstGeom prst="rect">
              <a:avLst/>
            </a:prstGeom>
          </p:spPr>
        </p:pic>
        <p:sp>
          <p:nvSpPr>
            <p:cNvPr id="7" name="Tekstfelt 6">
              <a:extLst>
                <a:ext uri="{FF2B5EF4-FFF2-40B4-BE49-F238E27FC236}">
                  <a16:creationId xmlns:a16="http://schemas.microsoft.com/office/drawing/2014/main" id="{292D05B8-2EEA-C6DF-C10D-DEFFDCABF92E}"/>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5</a:t>
              </a:r>
            </a:p>
          </p:txBody>
        </p:sp>
      </p:grpSp>
    </p:spTree>
    <p:extLst>
      <p:ext uri="{BB962C8B-B14F-4D97-AF65-F5344CB8AC3E}">
        <p14:creationId xmlns:p14="http://schemas.microsoft.com/office/powerpoint/2010/main" val="465914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sidefod 7">
            <a:extLst>
              <a:ext uri="{FF2B5EF4-FFF2-40B4-BE49-F238E27FC236}">
                <a16:creationId xmlns:a16="http://schemas.microsoft.com/office/drawing/2014/main" id="{C705104B-359E-AA37-A278-B36B83ACCD26}"/>
              </a:ext>
            </a:extLst>
          </p:cNvPr>
          <p:cNvSpPr>
            <a:spLocks noGrp="1"/>
          </p:cNvSpPr>
          <p:nvPr>
            <p:ph type="ftr" sz="quarter" idx="11"/>
          </p:nvPr>
        </p:nvSpPr>
        <p:spPr>
          <a:xfrm>
            <a:off x="0" y="10261422"/>
            <a:ext cx="7559675" cy="569240"/>
          </a:xfrm>
        </p:spPr>
        <p:txBody>
          <a:bodyPr/>
          <a:lstStyle/>
          <a:p>
            <a:r>
              <a:rPr lang="da-DK"/>
              <a:t>Made by Dania </a:t>
            </a:r>
            <a:r>
              <a:rPr lang="da-DK" err="1"/>
              <a:t>Jóannesardóttir</a:t>
            </a:r>
            <a:r>
              <a:rPr lang="da-DK"/>
              <a:t> &amp; Dagný Hammer Matras</a:t>
            </a:r>
          </a:p>
        </p:txBody>
      </p:sp>
      <p:grpSp>
        <p:nvGrpSpPr>
          <p:cNvPr id="12" name="Gruppe 11">
            <a:extLst>
              <a:ext uri="{FF2B5EF4-FFF2-40B4-BE49-F238E27FC236}">
                <a16:creationId xmlns:a16="http://schemas.microsoft.com/office/drawing/2014/main" id="{4BCB0C5F-A788-C66F-FA36-35ACB5FA1D6A}"/>
              </a:ext>
            </a:extLst>
          </p:cNvPr>
          <p:cNvGrpSpPr/>
          <p:nvPr/>
        </p:nvGrpSpPr>
        <p:grpSpPr>
          <a:xfrm>
            <a:off x="435399" y="2348729"/>
            <a:ext cx="6711495" cy="1962230"/>
            <a:chOff x="424090" y="2858046"/>
            <a:chExt cx="6711495" cy="2163562"/>
          </a:xfrm>
        </p:grpSpPr>
        <p:grpSp>
          <p:nvGrpSpPr>
            <p:cNvPr id="95" name="Gruppe 94">
              <a:extLst>
                <a:ext uri="{FF2B5EF4-FFF2-40B4-BE49-F238E27FC236}">
                  <a16:creationId xmlns:a16="http://schemas.microsoft.com/office/drawing/2014/main" id="{ABCED73B-36FC-EB80-F0D1-A2CE304195FA}"/>
                </a:ext>
              </a:extLst>
            </p:cNvPr>
            <p:cNvGrpSpPr/>
            <p:nvPr/>
          </p:nvGrpSpPr>
          <p:grpSpPr>
            <a:xfrm rot="16200000">
              <a:off x="-255360" y="3537496"/>
              <a:ext cx="2146300" cy="787400"/>
              <a:chOff x="2735261" y="3408296"/>
              <a:chExt cx="2146300" cy="787400"/>
            </a:xfrm>
          </p:grpSpPr>
          <p:pic>
            <p:nvPicPr>
              <p:cNvPr id="97" name="Billede 96">
                <a:extLst>
                  <a:ext uri="{FF2B5EF4-FFF2-40B4-BE49-F238E27FC236}">
                    <a16:creationId xmlns:a16="http://schemas.microsoft.com/office/drawing/2014/main" id="{7C309855-99D7-C6AA-7005-2D7CB3BB2E2A}"/>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3">
                        <a14:imgEffect>
                          <a14:artisticGlowDiffused/>
                        </a14:imgEffect>
                      </a14:imgLayer>
                    </a14:imgProps>
                  </a:ext>
                </a:extLst>
              </a:blip>
              <a:stretch>
                <a:fillRect/>
              </a:stretch>
            </p:blipFill>
            <p:spPr>
              <a:xfrm>
                <a:off x="2735261" y="3408296"/>
                <a:ext cx="2146300" cy="787400"/>
              </a:xfrm>
              <a:prstGeom prst="rect">
                <a:avLst/>
              </a:prstGeom>
            </p:spPr>
          </p:pic>
          <p:sp>
            <p:nvSpPr>
              <p:cNvPr id="98" name="Tekstfelt 97">
                <a:extLst>
                  <a:ext uri="{FF2B5EF4-FFF2-40B4-BE49-F238E27FC236}">
                    <a16:creationId xmlns:a16="http://schemas.microsoft.com/office/drawing/2014/main" id="{B3FACCFE-D1C8-A5DE-1EC2-0643D6835B3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9" name="Billede 8">
              <a:extLst>
                <a:ext uri="{FF2B5EF4-FFF2-40B4-BE49-F238E27FC236}">
                  <a16:creationId xmlns:a16="http://schemas.microsoft.com/office/drawing/2014/main" id="{48CBF5D4-FA9A-E0E6-7B1F-AF13DCA5D12F}"/>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1293585" y="2858046"/>
              <a:ext cx="5842000" cy="2146300"/>
            </a:xfrm>
            <a:prstGeom prst="rect">
              <a:avLst/>
            </a:prstGeom>
          </p:spPr>
        </p:pic>
        <p:sp>
          <p:nvSpPr>
            <p:cNvPr id="11" name="Tekstfelt 10">
              <a:extLst>
                <a:ext uri="{FF2B5EF4-FFF2-40B4-BE49-F238E27FC236}">
                  <a16:creationId xmlns:a16="http://schemas.microsoft.com/office/drawing/2014/main" id="{38C50109-4A15-FF9D-BEA5-9271CAEA11CB}"/>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11</a:t>
              </a:r>
            </a:p>
          </p:txBody>
        </p:sp>
      </p:grpSp>
      <p:grpSp>
        <p:nvGrpSpPr>
          <p:cNvPr id="13" name="Gruppe 12">
            <a:extLst>
              <a:ext uri="{FF2B5EF4-FFF2-40B4-BE49-F238E27FC236}">
                <a16:creationId xmlns:a16="http://schemas.microsoft.com/office/drawing/2014/main" id="{D895473C-F38E-0AEF-CFA9-D11EDE669FC7}"/>
              </a:ext>
            </a:extLst>
          </p:cNvPr>
          <p:cNvGrpSpPr/>
          <p:nvPr/>
        </p:nvGrpSpPr>
        <p:grpSpPr>
          <a:xfrm>
            <a:off x="435399" y="4350847"/>
            <a:ext cx="6711495" cy="1962230"/>
            <a:chOff x="424090" y="2858046"/>
            <a:chExt cx="6711495" cy="2163562"/>
          </a:xfrm>
        </p:grpSpPr>
        <p:grpSp>
          <p:nvGrpSpPr>
            <p:cNvPr id="14" name="Gruppe 13">
              <a:extLst>
                <a:ext uri="{FF2B5EF4-FFF2-40B4-BE49-F238E27FC236}">
                  <a16:creationId xmlns:a16="http://schemas.microsoft.com/office/drawing/2014/main" id="{CC7DFF6B-3FA5-9B1C-02E9-8C130F66940A}"/>
                </a:ext>
              </a:extLst>
            </p:cNvPr>
            <p:cNvGrpSpPr/>
            <p:nvPr/>
          </p:nvGrpSpPr>
          <p:grpSpPr>
            <a:xfrm rot="16200000">
              <a:off x="-255360" y="3537496"/>
              <a:ext cx="2146300" cy="787400"/>
              <a:chOff x="2735261" y="3408296"/>
              <a:chExt cx="2146300" cy="787400"/>
            </a:xfrm>
          </p:grpSpPr>
          <p:pic>
            <p:nvPicPr>
              <p:cNvPr id="17" name="Billede 16">
                <a:extLst>
                  <a:ext uri="{FF2B5EF4-FFF2-40B4-BE49-F238E27FC236}">
                    <a16:creationId xmlns:a16="http://schemas.microsoft.com/office/drawing/2014/main" id="{BA4097ED-CDC4-2DD6-7A23-40B41076C594}"/>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2735261" y="3408296"/>
                <a:ext cx="2146300" cy="787400"/>
              </a:xfrm>
              <a:prstGeom prst="rect">
                <a:avLst/>
              </a:prstGeom>
            </p:spPr>
          </p:pic>
          <p:sp>
            <p:nvSpPr>
              <p:cNvPr id="18" name="Tekstfelt 17">
                <a:extLst>
                  <a:ext uri="{FF2B5EF4-FFF2-40B4-BE49-F238E27FC236}">
                    <a16:creationId xmlns:a16="http://schemas.microsoft.com/office/drawing/2014/main" id="{AE9F2007-BB5E-3481-620F-BF0C76260FCC}"/>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15" name="Billede 14">
              <a:extLst>
                <a:ext uri="{FF2B5EF4-FFF2-40B4-BE49-F238E27FC236}">
                  <a16:creationId xmlns:a16="http://schemas.microsoft.com/office/drawing/2014/main" id="{4E125374-FA1A-735F-110C-FA22CEAF4959}"/>
                </a:ext>
              </a:extLst>
            </p:cNvPr>
            <p:cNvPicPr>
              <a:picLocks noChangeAspect="1"/>
            </p:cNvPicPr>
            <p:nvPr/>
          </p:nvPicPr>
          <p:blipFill>
            <a:blip r:embed="rId4">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1293585" y="2858046"/>
              <a:ext cx="5842000" cy="2146300"/>
            </a:xfrm>
            <a:prstGeom prst="rect">
              <a:avLst/>
            </a:prstGeom>
          </p:spPr>
        </p:pic>
        <p:sp>
          <p:nvSpPr>
            <p:cNvPr id="16" name="Tekstfelt 15">
              <a:extLst>
                <a:ext uri="{FF2B5EF4-FFF2-40B4-BE49-F238E27FC236}">
                  <a16:creationId xmlns:a16="http://schemas.microsoft.com/office/drawing/2014/main" id="{073F2919-D537-FC86-6728-AC263C8857B6}"/>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12</a:t>
              </a:r>
            </a:p>
          </p:txBody>
        </p:sp>
      </p:grpSp>
      <p:grpSp>
        <p:nvGrpSpPr>
          <p:cNvPr id="19" name="Gruppe 18">
            <a:extLst>
              <a:ext uri="{FF2B5EF4-FFF2-40B4-BE49-F238E27FC236}">
                <a16:creationId xmlns:a16="http://schemas.microsoft.com/office/drawing/2014/main" id="{D3738FEF-6A39-4DF3-38EB-757D0D6C38CA}"/>
              </a:ext>
            </a:extLst>
          </p:cNvPr>
          <p:cNvGrpSpPr/>
          <p:nvPr/>
        </p:nvGrpSpPr>
        <p:grpSpPr>
          <a:xfrm>
            <a:off x="422942" y="6378247"/>
            <a:ext cx="6711495" cy="1962230"/>
            <a:chOff x="424090" y="2858046"/>
            <a:chExt cx="6711495" cy="2163562"/>
          </a:xfrm>
        </p:grpSpPr>
        <p:grpSp>
          <p:nvGrpSpPr>
            <p:cNvPr id="20" name="Gruppe 19">
              <a:extLst>
                <a:ext uri="{FF2B5EF4-FFF2-40B4-BE49-F238E27FC236}">
                  <a16:creationId xmlns:a16="http://schemas.microsoft.com/office/drawing/2014/main" id="{0D774EE8-722D-2A81-2EB4-F35D28265642}"/>
                </a:ext>
              </a:extLst>
            </p:cNvPr>
            <p:cNvGrpSpPr/>
            <p:nvPr/>
          </p:nvGrpSpPr>
          <p:grpSpPr>
            <a:xfrm rot="16200000">
              <a:off x="-255360" y="3537496"/>
              <a:ext cx="2146300" cy="787400"/>
              <a:chOff x="2735261" y="3408296"/>
              <a:chExt cx="2146300" cy="787400"/>
            </a:xfrm>
          </p:grpSpPr>
          <p:pic>
            <p:nvPicPr>
              <p:cNvPr id="23" name="Billede 22">
                <a:extLst>
                  <a:ext uri="{FF2B5EF4-FFF2-40B4-BE49-F238E27FC236}">
                    <a16:creationId xmlns:a16="http://schemas.microsoft.com/office/drawing/2014/main" id="{A9822263-B302-E972-0BF1-98A46F3C07E6}"/>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8">
                        <a14:imgEffect>
                          <a14:artisticGlowDiffused/>
                        </a14:imgEffect>
                      </a14:imgLayer>
                    </a14:imgProps>
                  </a:ext>
                </a:extLst>
              </a:blip>
              <a:stretch>
                <a:fillRect/>
              </a:stretch>
            </p:blipFill>
            <p:spPr>
              <a:xfrm>
                <a:off x="2735261" y="3408296"/>
                <a:ext cx="2146300" cy="787400"/>
              </a:xfrm>
              <a:prstGeom prst="rect">
                <a:avLst/>
              </a:prstGeom>
            </p:spPr>
          </p:pic>
          <p:sp>
            <p:nvSpPr>
              <p:cNvPr id="24" name="Tekstfelt 23">
                <a:extLst>
                  <a:ext uri="{FF2B5EF4-FFF2-40B4-BE49-F238E27FC236}">
                    <a16:creationId xmlns:a16="http://schemas.microsoft.com/office/drawing/2014/main" id="{A9DFBB50-FCF9-23D1-1887-C2D392A6E383}"/>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1" name="Billede 20">
              <a:extLst>
                <a:ext uri="{FF2B5EF4-FFF2-40B4-BE49-F238E27FC236}">
                  <a16:creationId xmlns:a16="http://schemas.microsoft.com/office/drawing/2014/main" id="{977E3240-BE7E-209B-DD1B-49237D551AFA}"/>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1293585" y="2858046"/>
              <a:ext cx="5842000" cy="2146300"/>
            </a:xfrm>
            <a:prstGeom prst="rect">
              <a:avLst/>
            </a:prstGeom>
          </p:spPr>
        </p:pic>
        <p:sp>
          <p:nvSpPr>
            <p:cNvPr id="22" name="Tekstfelt 21">
              <a:extLst>
                <a:ext uri="{FF2B5EF4-FFF2-40B4-BE49-F238E27FC236}">
                  <a16:creationId xmlns:a16="http://schemas.microsoft.com/office/drawing/2014/main" id="{5B5B4747-2DC2-8B0B-474A-3071F4700F2E}"/>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13</a:t>
              </a:r>
            </a:p>
          </p:txBody>
        </p:sp>
      </p:grpSp>
      <p:grpSp>
        <p:nvGrpSpPr>
          <p:cNvPr id="25" name="Gruppe 24">
            <a:extLst>
              <a:ext uri="{FF2B5EF4-FFF2-40B4-BE49-F238E27FC236}">
                <a16:creationId xmlns:a16="http://schemas.microsoft.com/office/drawing/2014/main" id="{5C0A9C68-EEBE-6D27-F49F-0838020DA1FF}"/>
              </a:ext>
            </a:extLst>
          </p:cNvPr>
          <p:cNvGrpSpPr/>
          <p:nvPr/>
        </p:nvGrpSpPr>
        <p:grpSpPr>
          <a:xfrm>
            <a:off x="435399" y="8374560"/>
            <a:ext cx="6711495" cy="1962230"/>
            <a:chOff x="424090" y="2858046"/>
            <a:chExt cx="6711495" cy="2163562"/>
          </a:xfrm>
        </p:grpSpPr>
        <p:grpSp>
          <p:nvGrpSpPr>
            <p:cNvPr id="26" name="Gruppe 25">
              <a:extLst>
                <a:ext uri="{FF2B5EF4-FFF2-40B4-BE49-F238E27FC236}">
                  <a16:creationId xmlns:a16="http://schemas.microsoft.com/office/drawing/2014/main" id="{9ED2A09D-A1EC-66C3-F1F1-022978C6DFEA}"/>
                </a:ext>
              </a:extLst>
            </p:cNvPr>
            <p:cNvGrpSpPr/>
            <p:nvPr/>
          </p:nvGrpSpPr>
          <p:grpSpPr>
            <a:xfrm rot="16200000">
              <a:off x="-255360" y="3537496"/>
              <a:ext cx="2146300" cy="787400"/>
              <a:chOff x="2735261" y="3408296"/>
              <a:chExt cx="2146300" cy="787400"/>
            </a:xfrm>
          </p:grpSpPr>
          <p:pic>
            <p:nvPicPr>
              <p:cNvPr id="29" name="Billede 28">
                <a:extLst>
                  <a:ext uri="{FF2B5EF4-FFF2-40B4-BE49-F238E27FC236}">
                    <a16:creationId xmlns:a16="http://schemas.microsoft.com/office/drawing/2014/main" id="{7A3806AF-2359-459E-0477-224A83BEE61B}"/>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9">
                        <a14:imgEffect>
                          <a14:artisticGlowDiffused/>
                        </a14:imgEffect>
                      </a14:imgLayer>
                    </a14:imgProps>
                  </a:ext>
                </a:extLst>
              </a:blip>
              <a:stretch>
                <a:fillRect/>
              </a:stretch>
            </p:blipFill>
            <p:spPr>
              <a:xfrm>
                <a:off x="2735261" y="3408296"/>
                <a:ext cx="2146300" cy="787400"/>
              </a:xfrm>
              <a:prstGeom prst="rect">
                <a:avLst/>
              </a:prstGeom>
            </p:spPr>
          </p:pic>
          <p:sp>
            <p:nvSpPr>
              <p:cNvPr id="30" name="Tekstfelt 29">
                <a:extLst>
                  <a:ext uri="{FF2B5EF4-FFF2-40B4-BE49-F238E27FC236}">
                    <a16:creationId xmlns:a16="http://schemas.microsoft.com/office/drawing/2014/main" id="{DA8A592B-5A0A-EB11-93BD-97516CFC8A66}"/>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27" name="Billede 26">
              <a:extLst>
                <a:ext uri="{FF2B5EF4-FFF2-40B4-BE49-F238E27FC236}">
                  <a16:creationId xmlns:a16="http://schemas.microsoft.com/office/drawing/2014/main" id="{09529491-90DB-4EC9-9F88-17394D1E507B}"/>
                </a:ext>
              </a:extLst>
            </p:cNvPr>
            <p:cNvPicPr>
              <a:picLocks noChangeAspect="1"/>
            </p:cNvPicPr>
            <p:nvPr/>
          </p:nvPicPr>
          <p:blipFill>
            <a:blip r:embed="rId4">
              <a:extLst>
                <a:ext uri="{BEBA8EAE-BF5A-486C-A8C5-ECC9F3942E4B}">
                  <a14:imgProps xmlns:a14="http://schemas.microsoft.com/office/drawing/2010/main">
                    <a14:imgLayer r:embed="rId5">
                      <a14:imgEffect>
                        <a14:artisticGlowDiffused/>
                      </a14:imgEffect>
                    </a14:imgLayer>
                  </a14:imgProps>
                </a:ext>
              </a:extLst>
            </a:blip>
            <a:stretch>
              <a:fillRect/>
            </a:stretch>
          </p:blipFill>
          <p:spPr>
            <a:xfrm>
              <a:off x="1293585" y="2858046"/>
              <a:ext cx="5842000" cy="2146300"/>
            </a:xfrm>
            <a:prstGeom prst="rect">
              <a:avLst/>
            </a:prstGeom>
          </p:spPr>
        </p:pic>
        <p:sp>
          <p:nvSpPr>
            <p:cNvPr id="28" name="Tekstfelt 27">
              <a:extLst>
                <a:ext uri="{FF2B5EF4-FFF2-40B4-BE49-F238E27FC236}">
                  <a16:creationId xmlns:a16="http://schemas.microsoft.com/office/drawing/2014/main" id="{3130AC6C-4F81-32AE-1917-DE417E517CB3}"/>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14</a:t>
              </a:r>
            </a:p>
          </p:txBody>
        </p:sp>
      </p:grpSp>
      <p:grpSp>
        <p:nvGrpSpPr>
          <p:cNvPr id="3" name="Gruppe 2">
            <a:extLst>
              <a:ext uri="{FF2B5EF4-FFF2-40B4-BE49-F238E27FC236}">
                <a16:creationId xmlns:a16="http://schemas.microsoft.com/office/drawing/2014/main" id="{D619718E-81E2-7D38-AEC0-715243FC0A09}"/>
              </a:ext>
            </a:extLst>
          </p:cNvPr>
          <p:cNvGrpSpPr/>
          <p:nvPr/>
        </p:nvGrpSpPr>
        <p:grpSpPr>
          <a:xfrm>
            <a:off x="422942" y="339367"/>
            <a:ext cx="6711495" cy="1962230"/>
            <a:chOff x="424090" y="2858046"/>
            <a:chExt cx="6711495" cy="2163562"/>
          </a:xfrm>
        </p:grpSpPr>
        <p:grpSp>
          <p:nvGrpSpPr>
            <p:cNvPr id="4" name="Gruppe 3">
              <a:extLst>
                <a:ext uri="{FF2B5EF4-FFF2-40B4-BE49-F238E27FC236}">
                  <a16:creationId xmlns:a16="http://schemas.microsoft.com/office/drawing/2014/main" id="{5FC8D566-D5A0-4C16-79DB-7A6C1A14091F}"/>
                </a:ext>
              </a:extLst>
            </p:cNvPr>
            <p:cNvGrpSpPr/>
            <p:nvPr/>
          </p:nvGrpSpPr>
          <p:grpSpPr>
            <a:xfrm rot="16200000">
              <a:off x="-255360" y="3537496"/>
              <a:ext cx="2146300" cy="787400"/>
              <a:chOff x="2735261" y="3408296"/>
              <a:chExt cx="2146300" cy="787400"/>
            </a:xfrm>
          </p:grpSpPr>
          <p:pic>
            <p:nvPicPr>
              <p:cNvPr id="31" name="Billede 30">
                <a:extLst>
                  <a:ext uri="{FF2B5EF4-FFF2-40B4-BE49-F238E27FC236}">
                    <a16:creationId xmlns:a16="http://schemas.microsoft.com/office/drawing/2014/main" id="{EB626FEA-31B0-9A23-C895-230B19986617}"/>
                  </a:ext>
                </a:extLst>
              </p:cNvPr>
              <p:cNvPicPr>
                <a:picLocks noChangeAspect="1"/>
              </p:cNvPicPr>
              <p:nvPr/>
            </p:nvPicPr>
            <p:blipFill>
              <a:blip r:embed="rId2">
                <a:clrChange>
                  <a:clrFrom>
                    <a:srgbClr val="FFFFFF"/>
                  </a:clrFrom>
                  <a:clrTo>
                    <a:srgbClr val="FFFFFF">
                      <a:alpha val="0"/>
                    </a:srgbClr>
                  </a:clrTo>
                </a:clrChange>
                <a:duotone>
                  <a:prstClr val="black"/>
                  <a:schemeClr val="bg1">
                    <a:lumMod val="85000"/>
                    <a:tint val="45000"/>
                    <a:satMod val="400000"/>
                  </a:schemeClr>
                </a:duotone>
                <a:extLst>
                  <a:ext uri="{BEBA8EAE-BF5A-486C-A8C5-ECC9F3942E4B}">
                    <a14:imgProps xmlns:a14="http://schemas.microsoft.com/office/drawing/2010/main">
                      <a14:imgLayer r:embed="rId6">
                        <a14:imgEffect>
                          <a14:artisticGlowDiffused/>
                        </a14:imgEffect>
                      </a14:imgLayer>
                    </a14:imgProps>
                  </a:ext>
                </a:extLst>
              </a:blip>
              <a:stretch>
                <a:fillRect/>
              </a:stretch>
            </p:blipFill>
            <p:spPr>
              <a:xfrm>
                <a:off x="2735261" y="3408296"/>
                <a:ext cx="2146300" cy="787400"/>
              </a:xfrm>
              <a:prstGeom prst="rect">
                <a:avLst/>
              </a:prstGeom>
            </p:spPr>
          </p:pic>
          <p:sp>
            <p:nvSpPr>
              <p:cNvPr id="32" name="Tekstfelt 31">
                <a:extLst>
                  <a:ext uri="{FF2B5EF4-FFF2-40B4-BE49-F238E27FC236}">
                    <a16:creationId xmlns:a16="http://schemas.microsoft.com/office/drawing/2014/main" id="{F016B21B-6A89-96EA-7135-6124E4755D27}"/>
                  </a:ext>
                </a:extLst>
              </p:cNvPr>
              <p:cNvSpPr txBox="1"/>
              <p:nvPr/>
            </p:nvSpPr>
            <p:spPr>
              <a:xfrm>
                <a:off x="3698783" y="3656076"/>
                <a:ext cx="184730" cy="276999"/>
              </a:xfrm>
              <a:prstGeom prst="rect">
                <a:avLst/>
              </a:prstGeom>
              <a:noFill/>
            </p:spPr>
            <p:txBody>
              <a:bodyPr wrap="none" rtlCol="0" anchor="ctr">
                <a:spAutoFit/>
              </a:bodyPr>
              <a:lstStyle/>
              <a:p>
                <a:pPr algn="ctr"/>
                <a:endParaRPr lang="da-DK" sz="1200">
                  <a:latin typeface="Cambria" panose="02040503050406030204" pitchFamily="18" charset="0"/>
                </a:endParaRPr>
              </a:p>
            </p:txBody>
          </p:sp>
        </p:grpSp>
        <p:pic>
          <p:nvPicPr>
            <p:cNvPr id="5" name="Billede 4">
              <a:extLst>
                <a:ext uri="{FF2B5EF4-FFF2-40B4-BE49-F238E27FC236}">
                  <a16:creationId xmlns:a16="http://schemas.microsoft.com/office/drawing/2014/main" id="{0DB213BA-7257-E070-730C-CBBB289F3236}"/>
                </a:ext>
              </a:extLst>
            </p:cNvPr>
            <p:cNvPicPr>
              <a:picLocks noChangeAspect="1"/>
            </p:cNvPicPr>
            <p:nvPr/>
          </p:nvPicPr>
          <p:blipFill>
            <a:blip r:embed="rId4">
              <a:extLst>
                <a:ext uri="{BEBA8EAE-BF5A-486C-A8C5-ECC9F3942E4B}">
                  <a14:imgProps xmlns:a14="http://schemas.microsoft.com/office/drawing/2010/main">
                    <a14:imgLayer r:embed="rId7">
                      <a14:imgEffect>
                        <a14:artisticGlowDiffused/>
                      </a14:imgEffect>
                    </a14:imgLayer>
                  </a14:imgProps>
                </a:ext>
              </a:extLst>
            </a:blip>
            <a:stretch>
              <a:fillRect/>
            </a:stretch>
          </p:blipFill>
          <p:spPr>
            <a:xfrm>
              <a:off x="1293585" y="2858046"/>
              <a:ext cx="5842000" cy="2146300"/>
            </a:xfrm>
            <a:prstGeom prst="rect">
              <a:avLst/>
            </a:prstGeom>
          </p:spPr>
        </p:pic>
        <p:sp>
          <p:nvSpPr>
            <p:cNvPr id="7" name="Tekstfelt 6">
              <a:extLst>
                <a:ext uri="{FF2B5EF4-FFF2-40B4-BE49-F238E27FC236}">
                  <a16:creationId xmlns:a16="http://schemas.microsoft.com/office/drawing/2014/main" id="{292D05B8-2EEA-C6DF-C10D-DEFFDCABF92E}"/>
                </a:ext>
              </a:extLst>
            </p:cNvPr>
            <p:cNvSpPr txBox="1"/>
            <p:nvPr/>
          </p:nvSpPr>
          <p:spPr>
            <a:xfrm>
              <a:off x="586956" y="2875308"/>
              <a:ext cx="461665" cy="2146300"/>
            </a:xfrm>
            <a:prstGeom prst="rect">
              <a:avLst/>
            </a:prstGeom>
            <a:noFill/>
          </p:spPr>
          <p:txBody>
            <a:bodyPr vert="vert270" wrap="square" rtlCol="0" anchor="ctr">
              <a:spAutoFit/>
            </a:bodyPr>
            <a:lstStyle/>
            <a:p>
              <a:pPr algn="ctr"/>
              <a:r>
                <a:rPr lang="da-DK" err="1">
                  <a:latin typeface="Modern Love Caps" pitchFamily="82" charset="0"/>
                </a:rPr>
                <a:t>Section</a:t>
              </a:r>
              <a:r>
                <a:rPr lang="da-DK">
                  <a:latin typeface="Modern Love Caps" pitchFamily="82" charset="0"/>
                </a:rPr>
                <a:t> 10</a:t>
              </a:r>
            </a:p>
          </p:txBody>
        </p:sp>
      </p:grpSp>
    </p:spTree>
    <p:extLst>
      <p:ext uri="{BB962C8B-B14F-4D97-AF65-F5344CB8AC3E}">
        <p14:creationId xmlns:p14="http://schemas.microsoft.com/office/powerpoint/2010/main" val="82485584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0bfa1533-8c40-474e-b800-5343254c3c3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E5F30891F6AEF49B8C78A706E79C792" ma:contentTypeVersion="10" ma:contentTypeDescription="Opret et nyt dokument." ma:contentTypeScope="" ma:versionID="a769854adf1dab1d1b2c744521e853f4">
  <xsd:schema xmlns:xsd="http://www.w3.org/2001/XMLSchema" xmlns:xs="http://www.w3.org/2001/XMLSchema" xmlns:p="http://schemas.microsoft.com/office/2006/metadata/properties" xmlns:ns3="0bfa1533-8c40-474e-b800-5343254c3c3e" xmlns:ns4="d4d3b03d-9214-4d7e-80d9-ab2ae031cdbe" targetNamespace="http://schemas.microsoft.com/office/2006/metadata/properties" ma:root="true" ma:fieldsID="4fd4d2782533cd6361f85b3e79eea8b7" ns3:_="" ns4:_="">
    <xsd:import namespace="0bfa1533-8c40-474e-b800-5343254c3c3e"/>
    <xsd:import namespace="d4d3b03d-9214-4d7e-80d9-ab2ae031cd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fa1533-8c40-474e-b800-5343254c3c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4d3b03d-9214-4d7e-80d9-ab2ae031cdbe" elementFormDefault="qualified">
    <xsd:import namespace="http://schemas.microsoft.com/office/2006/documentManagement/types"/>
    <xsd:import namespace="http://schemas.microsoft.com/office/infopath/2007/PartnerControls"/>
    <xsd:element name="SharedWithUsers" ma:index="12"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t med detaljer" ma:internalName="SharedWithDetails" ma:readOnly="true">
      <xsd:simpleType>
        <xsd:restriction base="dms:Note">
          <xsd:maxLength value="255"/>
        </xsd:restriction>
      </xsd:simpleType>
    </xsd:element>
    <xsd:element name="SharingHintHash" ma:index="14"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C1628F-972E-4170-A01C-C45953738327}">
  <ds:schemaRefs>
    <ds:schemaRef ds:uri="http://schemas.microsoft.com/office/infopath/2007/PartnerControls"/>
    <ds:schemaRef ds:uri="0bfa1533-8c40-474e-b800-5343254c3c3e"/>
    <ds:schemaRef ds:uri="http://schemas.microsoft.com/office/2006/documentManagement/types"/>
    <ds:schemaRef ds:uri="http://purl.org/dc/elements/1.1/"/>
    <ds:schemaRef ds:uri="d4d3b03d-9214-4d7e-80d9-ab2ae031cdbe"/>
    <ds:schemaRef ds:uri="http://schemas.openxmlformats.org/package/2006/metadata/core-properties"/>
    <ds:schemaRef ds:uri="http://purl.org/dc/dcmitype/"/>
    <ds:schemaRef ds:uri="http://www.w3.org/XML/1998/namespace"/>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CC256781-BDF6-4D06-8B42-2AC56E5B9151}">
  <ds:schemaRefs>
    <ds:schemaRef ds:uri="0bfa1533-8c40-474e-b800-5343254c3c3e"/>
    <ds:schemaRef ds:uri="d4d3b03d-9214-4d7e-80d9-ab2ae031cdb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AFF2F22-0850-40F0-8F26-A68B6503FD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4195</TotalTime>
  <Words>428</Words>
  <Application>Microsoft Office PowerPoint</Application>
  <PresentationFormat>Brugerdefineret</PresentationFormat>
  <Paragraphs>75</Paragraphs>
  <Slides>9</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9</vt:i4>
      </vt:variant>
    </vt:vector>
  </HeadingPairs>
  <TitlesOfParts>
    <vt:vector size="17" baseType="lpstr">
      <vt:lpstr>STHupo</vt:lpstr>
      <vt:lpstr>Arial</vt:lpstr>
      <vt:lpstr>Calibri</vt:lpstr>
      <vt:lpstr>Calibri Light</vt:lpstr>
      <vt:lpstr>Cambria</vt:lpstr>
      <vt:lpstr>Fast Hand</vt:lpstr>
      <vt:lpstr>Modern Love Caps</vt: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Podcast</dc:title>
  <dc:creator>Dania Jóannesardóttir</dc:creator>
  <cp:lastModifiedBy>Dania Jóannesardóttir</cp:lastModifiedBy>
  <cp:revision>4</cp:revision>
  <dcterms:created xsi:type="dcterms:W3CDTF">2023-01-24T10:25:23Z</dcterms:created>
  <dcterms:modified xsi:type="dcterms:W3CDTF">2023-02-17T08:30:34Z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0x0101005E5F30891F6AEF49B8C78A706E79C792</vt:lpwstr>
  </property>
</Properties>
</file>