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2" r:id="rId4"/>
    <p:sldId id="258" r:id="rId5"/>
    <p:sldId id="264" r:id="rId6"/>
    <p:sldId id="261" r:id="rId7"/>
    <p:sldId id="263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809DDE-C1A0-5F98-E854-949B98723F14}" v="731" dt="2022-09-21T13:27:55.893"/>
    <p1510:client id="{8C248208-3BC5-4FE6-A526-50BFC0ADA613}" v="636" dt="2021-08-24T14:07:35.072"/>
    <p1510:client id="{B206CFD2-28C8-E92E-EA2C-8FCD1E528978}" v="66" dt="2021-08-31T10:28:12.368"/>
    <p1510:client id="{C8C4BE17-9765-E1B0-3D06-6742D3BFE4D0}" v="45" dt="2022-08-23T14:12:48.300"/>
    <p1510:client id="{E0476F7A-72D1-63B0-8557-4B6A94870D48}" v="375" dt="2022-08-30T14:38:37.8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F26597-15EF-433A-AB01-429EFDA805A3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B7A5853-F633-4560-9894-8DC7CCFD86EE}">
      <dgm:prSet/>
      <dgm:spPr/>
      <dgm:t>
        <a:bodyPr/>
        <a:lstStyle/>
        <a:p>
          <a:r>
            <a:rPr lang="da-DK" dirty="0">
              <a:latin typeface="Aharoni"/>
            </a:rPr>
            <a:t>Føroyskt</a:t>
          </a:r>
          <a:endParaRPr lang="en-US" dirty="0" err="1"/>
        </a:p>
      </dgm:t>
    </dgm:pt>
    <dgm:pt modelId="{243F7303-01EA-4E38-B63C-B1FFE980264F}" type="parTrans" cxnId="{22B7B672-7EB2-4FB1-9A28-13CA4F08DB91}">
      <dgm:prSet/>
      <dgm:spPr/>
      <dgm:t>
        <a:bodyPr/>
        <a:lstStyle/>
        <a:p>
          <a:endParaRPr lang="en-US"/>
        </a:p>
      </dgm:t>
    </dgm:pt>
    <dgm:pt modelId="{55D4D7E8-4C09-41FE-8A6C-EE521C18F7F6}" type="sibTrans" cxnId="{22B7B672-7EB2-4FB1-9A28-13CA4F08DB91}">
      <dgm:prSet/>
      <dgm:spPr/>
      <dgm:t>
        <a:bodyPr/>
        <a:lstStyle/>
        <a:p>
          <a:endParaRPr lang="en-US"/>
        </a:p>
      </dgm:t>
    </dgm:pt>
    <dgm:pt modelId="{665B371A-92F8-4A02-B4C5-1D494146EC82}">
      <dgm:prSet/>
      <dgm:spPr/>
      <dgm:t>
        <a:bodyPr/>
        <a:lstStyle/>
        <a:p>
          <a:r>
            <a:rPr lang="da-DK" dirty="0">
              <a:latin typeface="Aharoni"/>
            </a:rPr>
            <a:t>Støddfrøði</a:t>
          </a:r>
          <a:endParaRPr lang="en-US" dirty="0" err="1"/>
        </a:p>
      </dgm:t>
    </dgm:pt>
    <dgm:pt modelId="{CDBB2645-83B2-420B-B701-DDFEF228B5F7}" type="parTrans" cxnId="{A88D98B6-C47F-4D5B-82ED-E087259CD053}">
      <dgm:prSet/>
      <dgm:spPr/>
      <dgm:t>
        <a:bodyPr/>
        <a:lstStyle/>
        <a:p>
          <a:endParaRPr lang="en-US"/>
        </a:p>
      </dgm:t>
    </dgm:pt>
    <dgm:pt modelId="{283CFC8F-4B71-4EA2-BCE9-67DE329F4B70}" type="sibTrans" cxnId="{A88D98B6-C47F-4D5B-82ED-E087259CD053}">
      <dgm:prSet/>
      <dgm:spPr/>
      <dgm:t>
        <a:bodyPr/>
        <a:lstStyle/>
        <a:p>
          <a:endParaRPr lang="en-US"/>
        </a:p>
      </dgm:t>
    </dgm:pt>
    <dgm:pt modelId="{36A7439D-8A1D-47F5-B625-0985EDD4B1E2}">
      <dgm:prSet/>
      <dgm:spPr/>
      <dgm:t>
        <a:bodyPr/>
        <a:lstStyle/>
        <a:p>
          <a:r>
            <a:rPr lang="da-DK" dirty="0">
              <a:latin typeface="Aharoni"/>
            </a:rPr>
            <a:t>Ítróttur</a:t>
          </a:r>
          <a:endParaRPr lang="en-US" dirty="0" err="1"/>
        </a:p>
      </dgm:t>
    </dgm:pt>
    <dgm:pt modelId="{CEDE76C2-9917-4F81-A348-69A4AE0AC446}" type="parTrans" cxnId="{44B67220-01EE-4208-9AC4-1F7CB839BE52}">
      <dgm:prSet/>
      <dgm:spPr/>
      <dgm:t>
        <a:bodyPr/>
        <a:lstStyle/>
        <a:p>
          <a:endParaRPr lang="en-US"/>
        </a:p>
      </dgm:t>
    </dgm:pt>
    <dgm:pt modelId="{F0429703-F84B-4D17-B3F5-D0A6D2B6256D}" type="sibTrans" cxnId="{44B67220-01EE-4208-9AC4-1F7CB839BE52}">
      <dgm:prSet/>
      <dgm:spPr/>
      <dgm:t>
        <a:bodyPr/>
        <a:lstStyle/>
        <a:p>
          <a:endParaRPr lang="en-US"/>
        </a:p>
      </dgm:t>
    </dgm:pt>
    <dgm:pt modelId="{40E92B1E-9549-4784-B99C-79F2C3DF2E42}">
      <dgm:prSet phldr="0"/>
      <dgm:spPr/>
      <dgm:t>
        <a:bodyPr/>
        <a:lstStyle/>
        <a:p>
          <a:r>
            <a:rPr lang="da-DK" dirty="0">
              <a:latin typeface="Aharoni"/>
            </a:rPr>
            <a:t>Handaverk/list</a:t>
          </a:r>
          <a:endParaRPr lang="da-DK" dirty="0"/>
        </a:p>
      </dgm:t>
    </dgm:pt>
    <dgm:pt modelId="{D52F5232-2108-4AF4-9EC5-33065C2EF9A3}" type="parTrans" cxnId="{2F8654B0-99DF-40BB-8EF7-2A3AB902B821}">
      <dgm:prSet/>
      <dgm:spPr/>
      <dgm:t>
        <a:bodyPr/>
        <a:lstStyle/>
        <a:p>
          <a:endParaRPr lang="en-US"/>
        </a:p>
      </dgm:t>
    </dgm:pt>
    <dgm:pt modelId="{9BFE99F5-8977-44A9-99E0-5AC769119E1A}" type="sibTrans" cxnId="{2F8654B0-99DF-40BB-8EF7-2A3AB902B821}">
      <dgm:prSet/>
      <dgm:spPr/>
      <dgm:t>
        <a:bodyPr/>
        <a:lstStyle/>
        <a:p>
          <a:endParaRPr lang="en-US"/>
        </a:p>
      </dgm:t>
    </dgm:pt>
    <dgm:pt modelId="{C0B381EB-B325-4AB1-813B-C5308C9FCDE7}">
      <dgm:prSet/>
      <dgm:spPr/>
      <dgm:t>
        <a:bodyPr/>
        <a:lstStyle/>
        <a:p>
          <a:pPr rtl="0"/>
          <a:r>
            <a:rPr lang="da-DK" dirty="0">
              <a:latin typeface="Aharoni"/>
            </a:rPr>
            <a:t>Heimstaðarlæra</a:t>
          </a:r>
          <a:endParaRPr lang="en-US" dirty="0" err="1"/>
        </a:p>
      </dgm:t>
    </dgm:pt>
    <dgm:pt modelId="{CD8F092F-2FBE-4EFC-B097-91BB7467939E}" type="parTrans" cxnId="{788BD87A-2A04-4F16-B743-8AF9212AAE6F}">
      <dgm:prSet/>
      <dgm:spPr/>
      <dgm:t>
        <a:bodyPr/>
        <a:lstStyle/>
        <a:p>
          <a:endParaRPr lang="en-US"/>
        </a:p>
      </dgm:t>
    </dgm:pt>
    <dgm:pt modelId="{05882935-FBF3-421E-BC80-D883A5D11D4C}" type="sibTrans" cxnId="{788BD87A-2A04-4F16-B743-8AF9212AAE6F}">
      <dgm:prSet/>
      <dgm:spPr/>
      <dgm:t>
        <a:bodyPr/>
        <a:lstStyle/>
        <a:p>
          <a:endParaRPr lang="en-US"/>
        </a:p>
      </dgm:t>
    </dgm:pt>
    <dgm:pt modelId="{3E28CA85-185F-4D8B-97FB-8D9412BBF2D7}">
      <dgm:prSet/>
      <dgm:spPr/>
      <dgm:t>
        <a:bodyPr/>
        <a:lstStyle/>
        <a:p>
          <a:r>
            <a:rPr lang="da-DK" dirty="0">
              <a:latin typeface="Aharoni"/>
            </a:rPr>
            <a:t>Kristni</a:t>
          </a:r>
          <a:endParaRPr lang="da-DK" dirty="0"/>
        </a:p>
      </dgm:t>
    </dgm:pt>
    <dgm:pt modelId="{511D3139-1DBA-4705-A103-35B3672A877E}" type="parTrans" cxnId="{20DAEC23-B919-43C8-82D8-7566CEB93BC8}">
      <dgm:prSet/>
      <dgm:spPr/>
      <dgm:t>
        <a:bodyPr/>
        <a:lstStyle/>
        <a:p>
          <a:endParaRPr lang="en-US"/>
        </a:p>
      </dgm:t>
    </dgm:pt>
    <dgm:pt modelId="{6059E262-9E41-45CF-94B2-1CEDD0E6651B}" type="sibTrans" cxnId="{20DAEC23-B919-43C8-82D8-7566CEB93BC8}">
      <dgm:prSet/>
      <dgm:spPr/>
      <dgm:t>
        <a:bodyPr/>
        <a:lstStyle/>
        <a:p>
          <a:endParaRPr lang="en-US"/>
        </a:p>
      </dgm:t>
    </dgm:pt>
    <dgm:pt modelId="{7EC9D1AC-0E7F-4B68-A38E-068C73684305}">
      <dgm:prSet/>
      <dgm:spPr/>
      <dgm:t>
        <a:bodyPr/>
        <a:lstStyle/>
        <a:p>
          <a:r>
            <a:rPr lang="da-DK" dirty="0">
              <a:latin typeface="Aharoni"/>
            </a:rPr>
            <a:t>SI/Útískúli</a:t>
          </a:r>
          <a:endParaRPr lang="en-US" dirty="0"/>
        </a:p>
      </dgm:t>
    </dgm:pt>
    <dgm:pt modelId="{D0506C9D-C98A-4E18-90AA-5BFF59229776}" type="parTrans" cxnId="{C600E174-6CD3-4C20-BDB1-A2360FA84069}">
      <dgm:prSet/>
      <dgm:spPr/>
      <dgm:t>
        <a:bodyPr/>
        <a:lstStyle/>
        <a:p>
          <a:endParaRPr lang="en-US"/>
        </a:p>
      </dgm:t>
    </dgm:pt>
    <dgm:pt modelId="{2239FAE2-89D6-449F-9F58-65365E01548B}" type="sibTrans" cxnId="{C600E174-6CD3-4C20-BDB1-A2360FA84069}">
      <dgm:prSet/>
      <dgm:spPr/>
      <dgm:t>
        <a:bodyPr/>
        <a:lstStyle/>
        <a:p>
          <a:endParaRPr lang="en-US"/>
        </a:p>
      </dgm:t>
    </dgm:pt>
    <dgm:pt modelId="{9E86BE61-50B4-447E-B574-96E10F478DCC}">
      <dgm:prSet phldr="0"/>
      <dgm:spPr/>
      <dgm:t>
        <a:bodyPr/>
        <a:lstStyle/>
        <a:p>
          <a:r>
            <a:rPr lang="da-DK" b="0" dirty="0">
              <a:latin typeface="Aharoni"/>
            </a:rPr>
            <a:t>Danskt</a:t>
          </a:r>
        </a:p>
      </dgm:t>
    </dgm:pt>
    <dgm:pt modelId="{2B438827-55AC-486B-BCC8-AA86498D4BBD}" type="parTrans" cxnId="{C777BC54-73E8-4A0C-96E2-CBB41062D9D3}">
      <dgm:prSet/>
      <dgm:spPr/>
    </dgm:pt>
    <dgm:pt modelId="{D3F04636-FCE9-4086-98A3-C582FC2EBBCA}" type="sibTrans" cxnId="{C777BC54-73E8-4A0C-96E2-CBB41062D9D3}">
      <dgm:prSet/>
      <dgm:spPr/>
    </dgm:pt>
    <dgm:pt modelId="{25E262A9-2B9A-42F5-99D3-5418A26E363C}" type="pres">
      <dgm:prSet presAssocID="{5FF26597-15EF-433A-AB01-429EFDA805A3}" presName="diagram" presStyleCnt="0">
        <dgm:presLayoutVars>
          <dgm:dir/>
          <dgm:resizeHandles val="exact"/>
        </dgm:presLayoutVars>
      </dgm:prSet>
      <dgm:spPr/>
    </dgm:pt>
    <dgm:pt modelId="{21834A90-8BDF-4383-AA3D-A69A30E840E3}" type="pres">
      <dgm:prSet presAssocID="{DB7A5853-F633-4560-9894-8DC7CCFD86EE}" presName="node" presStyleLbl="node1" presStyleIdx="0" presStyleCnt="8">
        <dgm:presLayoutVars>
          <dgm:bulletEnabled val="1"/>
        </dgm:presLayoutVars>
      </dgm:prSet>
      <dgm:spPr/>
    </dgm:pt>
    <dgm:pt modelId="{D6B1FB13-105B-46BA-86B8-6BDE0A15AE4A}" type="pres">
      <dgm:prSet presAssocID="{55D4D7E8-4C09-41FE-8A6C-EE521C18F7F6}" presName="sibTrans" presStyleCnt="0"/>
      <dgm:spPr/>
    </dgm:pt>
    <dgm:pt modelId="{3634A853-147D-4288-8427-AC3C1C24332C}" type="pres">
      <dgm:prSet presAssocID="{665B371A-92F8-4A02-B4C5-1D494146EC82}" presName="node" presStyleLbl="node1" presStyleIdx="1" presStyleCnt="8">
        <dgm:presLayoutVars>
          <dgm:bulletEnabled val="1"/>
        </dgm:presLayoutVars>
      </dgm:prSet>
      <dgm:spPr/>
    </dgm:pt>
    <dgm:pt modelId="{CB76CEFA-9C07-4776-A509-8891BD90D4D2}" type="pres">
      <dgm:prSet presAssocID="{283CFC8F-4B71-4EA2-BCE9-67DE329F4B70}" presName="sibTrans" presStyleCnt="0"/>
      <dgm:spPr/>
    </dgm:pt>
    <dgm:pt modelId="{6AB9E50A-546F-447F-89FB-24ED2E20FCDE}" type="pres">
      <dgm:prSet presAssocID="{36A7439D-8A1D-47F5-B625-0985EDD4B1E2}" presName="node" presStyleLbl="node1" presStyleIdx="2" presStyleCnt="8">
        <dgm:presLayoutVars>
          <dgm:bulletEnabled val="1"/>
        </dgm:presLayoutVars>
      </dgm:prSet>
      <dgm:spPr/>
    </dgm:pt>
    <dgm:pt modelId="{2D6E9E51-58B0-46AA-B46C-69D949E9A4FC}" type="pres">
      <dgm:prSet presAssocID="{F0429703-F84B-4D17-B3F5-D0A6D2B6256D}" presName="sibTrans" presStyleCnt="0"/>
      <dgm:spPr/>
    </dgm:pt>
    <dgm:pt modelId="{EC583B2C-5E45-426F-94BE-EFC9E6149F32}" type="pres">
      <dgm:prSet presAssocID="{40E92B1E-9549-4784-B99C-79F2C3DF2E42}" presName="node" presStyleLbl="node1" presStyleIdx="3" presStyleCnt="8">
        <dgm:presLayoutVars>
          <dgm:bulletEnabled val="1"/>
        </dgm:presLayoutVars>
      </dgm:prSet>
      <dgm:spPr/>
    </dgm:pt>
    <dgm:pt modelId="{473DE942-E929-481D-AC52-56B5F9C53398}" type="pres">
      <dgm:prSet presAssocID="{9BFE99F5-8977-44A9-99E0-5AC769119E1A}" presName="sibTrans" presStyleCnt="0"/>
      <dgm:spPr/>
    </dgm:pt>
    <dgm:pt modelId="{407B84A5-8EB9-4C9A-9F7C-423613C2C081}" type="pres">
      <dgm:prSet presAssocID="{C0B381EB-B325-4AB1-813B-C5308C9FCDE7}" presName="node" presStyleLbl="node1" presStyleIdx="4" presStyleCnt="8">
        <dgm:presLayoutVars>
          <dgm:bulletEnabled val="1"/>
        </dgm:presLayoutVars>
      </dgm:prSet>
      <dgm:spPr/>
    </dgm:pt>
    <dgm:pt modelId="{4A498C95-4870-4C5F-8775-CF2C1B9B38AF}" type="pres">
      <dgm:prSet presAssocID="{05882935-FBF3-421E-BC80-D883A5D11D4C}" presName="sibTrans" presStyleCnt="0"/>
      <dgm:spPr/>
    </dgm:pt>
    <dgm:pt modelId="{7FD9867C-9F97-45F9-A92B-1D7BD430E729}" type="pres">
      <dgm:prSet presAssocID="{3E28CA85-185F-4D8B-97FB-8D9412BBF2D7}" presName="node" presStyleLbl="node1" presStyleIdx="5" presStyleCnt="8">
        <dgm:presLayoutVars>
          <dgm:bulletEnabled val="1"/>
        </dgm:presLayoutVars>
      </dgm:prSet>
      <dgm:spPr/>
    </dgm:pt>
    <dgm:pt modelId="{D618B46C-3672-4B01-B95F-0B86601A7048}" type="pres">
      <dgm:prSet presAssocID="{6059E262-9E41-45CF-94B2-1CEDD0E6651B}" presName="sibTrans" presStyleCnt="0"/>
      <dgm:spPr/>
    </dgm:pt>
    <dgm:pt modelId="{69467111-1E26-42B8-BE1C-7F3C9A83B0F7}" type="pres">
      <dgm:prSet presAssocID="{7EC9D1AC-0E7F-4B68-A38E-068C73684305}" presName="node" presStyleLbl="node1" presStyleIdx="6" presStyleCnt="8">
        <dgm:presLayoutVars>
          <dgm:bulletEnabled val="1"/>
        </dgm:presLayoutVars>
      </dgm:prSet>
      <dgm:spPr/>
    </dgm:pt>
    <dgm:pt modelId="{0EB07EA0-05A5-4608-9369-B8F4565A302C}" type="pres">
      <dgm:prSet presAssocID="{2239FAE2-89D6-449F-9F58-65365E01548B}" presName="sibTrans" presStyleCnt="0"/>
      <dgm:spPr/>
    </dgm:pt>
    <dgm:pt modelId="{16DA4E00-62D9-468E-B8C7-AB7EF43C7A02}" type="pres">
      <dgm:prSet presAssocID="{9E86BE61-50B4-447E-B574-96E10F478DCC}" presName="node" presStyleLbl="node1" presStyleIdx="7" presStyleCnt="8">
        <dgm:presLayoutVars>
          <dgm:bulletEnabled val="1"/>
        </dgm:presLayoutVars>
      </dgm:prSet>
      <dgm:spPr/>
    </dgm:pt>
  </dgm:ptLst>
  <dgm:cxnLst>
    <dgm:cxn modelId="{AEF5FF03-AD84-4037-AAF8-11EBB2B6F513}" type="presOf" srcId="{7EC9D1AC-0E7F-4B68-A38E-068C73684305}" destId="{69467111-1E26-42B8-BE1C-7F3C9A83B0F7}" srcOrd="0" destOrd="0" presId="urn:microsoft.com/office/officeart/2005/8/layout/default"/>
    <dgm:cxn modelId="{D1843107-FFE5-42FA-BD1F-65CFEFB690BE}" type="presOf" srcId="{C0B381EB-B325-4AB1-813B-C5308C9FCDE7}" destId="{407B84A5-8EB9-4C9A-9F7C-423613C2C081}" srcOrd="0" destOrd="0" presId="urn:microsoft.com/office/officeart/2005/8/layout/default"/>
    <dgm:cxn modelId="{13D2B216-64A5-4A86-B9A7-FF17BE754E82}" type="presOf" srcId="{5FF26597-15EF-433A-AB01-429EFDA805A3}" destId="{25E262A9-2B9A-42F5-99D3-5418A26E363C}" srcOrd="0" destOrd="0" presId="urn:microsoft.com/office/officeart/2005/8/layout/default"/>
    <dgm:cxn modelId="{29B3461B-8CCF-4103-8387-BE8774A1B313}" type="presOf" srcId="{40E92B1E-9549-4784-B99C-79F2C3DF2E42}" destId="{EC583B2C-5E45-426F-94BE-EFC9E6149F32}" srcOrd="0" destOrd="0" presId="urn:microsoft.com/office/officeart/2005/8/layout/default"/>
    <dgm:cxn modelId="{44B67220-01EE-4208-9AC4-1F7CB839BE52}" srcId="{5FF26597-15EF-433A-AB01-429EFDA805A3}" destId="{36A7439D-8A1D-47F5-B625-0985EDD4B1E2}" srcOrd="2" destOrd="0" parTransId="{CEDE76C2-9917-4F81-A348-69A4AE0AC446}" sibTransId="{F0429703-F84B-4D17-B3F5-D0A6D2B6256D}"/>
    <dgm:cxn modelId="{20DAEC23-B919-43C8-82D8-7566CEB93BC8}" srcId="{5FF26597-15EF-433A-AB01-429EFDA805A3}" destId="{3E28CA85-185F-4D8B-97FB-8D9412BBF2D7}" srcOrd="5" destOrd="0" parTransId="{511D3139-1DBA-4705-A103-35B3672A877E}" sibTransId="{6059E262-9E41-45CF-94B2-1CEDD0E6651B}"/>
    <dgm:cxn modelId="{1F79E761-AAC0-4E68-A4B3-F0CA042577FD}" type="presOf" srcId="{DB7A5853-F633-4560-9894-8DC7CCFD86EE}" destId="{21834A90-8BDF-4383-AA3D-A69A30E840E3}" srcOrd="0" destOrd="0" presId="urn:microsoft.com/office/officeart/2005/8/layout/default"/>
    <dgm:cxn modelId="{D0A67C63-348D-4BBE-BBAB-A319D77A2B9E}" type="presOf" srcId="{9E86BE61-50B4-447E-B574-96E10F478DCC}" destId="{16DA4E00-62D9-468E-B8C7-AB7EF43C7A02}" srcOrd="0" destOrd="0" presId="urn:microsoft.com/office/officeart/2005/8/layout/default"/>
    <dgm:cxn modelId="{D51AB26B-E502-47EB-B0E8-D32DD4440D3B}" type="presOf" srcId="{36A7439D-8A1D-47F5-B625-0985EDD4B1E2}" destId="{6AB9E50A-546F-447F-89FB-24ED2E20FCDE}" srcOrd="0" destOrd="0" presId="urn:microsoft.com/office/officeart/2005/8/layout/default"/>
    <dgm:cxn modelId="{22B7B672-7EB2-4FB1-9A28-13CA4F08DB91}" srcId="{5FF26597-15EF-433A-AB01-429EFDA805A3}" destId="{DB7A5853-F633-4560-9894-8DC7CCFD86EE}" srcOrd="0" destOrd="0" parTransId="{243F7303-01EA-4E38-B63C-B1FFE980264F}" sibTransId="{55D4D7E8-4C09-41FE-8A6C-EE521C18F7F6}"/>
    <dgm:cxn modelId="{C777BC54-73E8-4A0C-96E2-CBB41062D9D3}" srcId="{5FF26597-15EF-433A-AB01-429EFDA805A3}" destId="{9E86BE61-50B4-447E-B574-96E10F478DCC}" srcOrd="7" destOrd="0" parTransId="{2B438827-55AC-486B-BCC8-AA86498D4BBD}" sibTransId="{D3F04636-FCE9-4086-98A3-C582FC2EBBCA}"/>
    <dgm:cxn modelId="{C600E174-6CD3-4C20-BDB1-A2360FA84069}" srcId="{5FF26597-15EF-433A-AB01-429EFDA805A3}" destId="{7EC9D1AC-0E7F-4B68-A38E-068C73684305}" srcOrd="6" destOrd="0" parTransId="{D0506C9D-C98A-4E18-90AA-5BFF59229776}" sibTransId="{2239FAE2-89D6-449F-9F58-65365E01548B}"/>
    <dgm:cxn modelId="{788BD87A-2A04-4F16-B743-8AF9212AAE6F}" srcId="{5FF26597-15EF-433A-AB01-429EFDA805A3}" destId="{C0B381EB-B325-4AB1-813B-C5308C9FCDE7}" srcOrd="4" destOrd="0" parTransId="{CD8F092F-2FBE-4EFC-B097-91BB7467939E}" sibTransId="{05882935-FBF3-421E-BC80-D883A5D11D4C}"/>
    <dgm:cxn modelId="{2F8654B0-99DF-40BB-8EF7-2A3AB902B821}" srcId="{5FF26597-15EF-433A-AB01-429EFDA805A3}" destId="{40E92B1E-9549-4784-B99C-79F2C3DF2E42}" srcOrd="3" destOrd="0" parTransId="{D52F5232-2108-4AF4-9EC5-33065C2EF9A3}" sibTransId="{9BFE99F5-8977-44A9-99E0-5AC769119E1A}"/>
    <dgm:cxn modelId="{6DF06AB6-4BC3-462D-9FBD-C40F81A5225F}" type="presOf" srcId="{665B371A-92F8-4A02-B4C5-1D494146EC82}" destId="{3634A853-147D-4288-8427-AC3C1C24332C}" srcOrd="0" destOrd="0" presId="urn:microsoft.com/office/officeart/2005/8/layout/default"/>
    <dgm:cxn modelId="{A88D98B6-C47F-4D5B-82ED-E087259CD053}" srcId="{5FF26597-15EF-433A-AB01-429EFDA805A3}" destId="{665B371A-92F8-4A02-B4C5-1D494146EC82}" srcOrd="1" destOrd="0" parTransId="{CDBB2645-83B2-420B-B701-DDFEF228B5F7}" sibTransId="{283CFC8F-4B71-4EA2-BCE9-67DE329F4B70}"/>
    <dgm:cxn modelId="{5FB471C9-3A9F-42FE-A84B-43F23A7DCA29}" type="presOf" srcId="{3E28CA85-185F-4D8B-97FB-8D9412BBF2D7}" destId="{7FD9867C-9F97-45F9-A92B-1D7BD430E729}" srcOrd="0" destOrd="0" presId="urn:microsoft.com/office/officeart/2005/8/layout/default"/>
    <dgm:cxn modelId="{3630C474-4F73-4DAA-8278-70C59E2FA830}" type="presParOf" srcId="{25E262A9-2B9A-42F5-99D3-5418A26E363C}" destId="{21834A90-8BDF-4383-AA3D-A69A30E840E3}" srcOrd="0" destOrd="0" presId="urn:microsoft.com/office/officeart/2005/8/layout/default"/>
    <dgm:cxn modelId="{9BBBDDF3-514A-4DBE-BA65-F5BDE02C504A}" type="presParOf" srcId="{25E262A9-2B9A-42F5-99D3-5418A26E363C}" destId="{D6B1FB13-105B-46BA-86B8-6BDE0A15AE4A}" srcOrd="1" destOrd="0" presId="urn:microsoft.com/office/officeart/2005/8/layout/default"/>
    <dgm:cxn modelId="{3D864CDF-8B49-4B81-9B9C-83B05D402F86}" type="presParOf" srcId="{25E262A9-2B9A-42F5-99D3-5418A26E363C}" destId="{3634A853-147D-4288-8427-AC3C1C24332C}" srcOrd="2" destOrd="0" presId="urn:microsoft.com/office/officeart/2005/8/layout/default"/>
    <dgm:cxn modelId="{99B2874E-73A5-40CF-AE89-A662C357CD96}" type="presParOf" srcId="{25E262A9-2B9A-42F5-99D3-5418A26E363C}" destId="{CB76CEFA-9C07-4776-A509-8891BD90D4D2}" srcOrd="3" destOrd="0" presId="urn:microsoft.com/office/officeart/2005/8/layout/default"/>
    <dgm:cxn modelId="{D9E5F4E2-0EE7-4541-8AD3-DDE83AC68A64}" type="presParOf" srcId="{25E262A9-2B9A-42F5-99D3-5418A26E363C}" destId="{6AB9E50A-546F-447F-89FB-24ED2E20FCDE}" srcOrd="4" destOrd="0" presId="urn:microsoft.com/office/officeart/2005/8/layout/default"/>
    <dgm:cxn modelId="{E95B47B4-8FE7-4C49-AB44-6B510BF672B4}" type="presParOf" srcId="{25E262A9-2B9A-42F5-99D3-5418A26E363C}" destId="{2D6E9E51-58B0-46AA-B46C-69D949E9A4FC}" srcOrd="5" destOrd="0" presId="urn:microsoft.com/office/officeart/2005/8/layout/default"/>
    <dgm:cxn modelId="{7A716471-9626-4EFA-B6F7-5F2CE92A9602}" type="presParOf" srcId="{25E262A9-2B9A-42F5-99D3-5418A26E363C}" destId="{EC583B2C-5E45-426F-94BE-EFC9E6149F32}" srcOrd="6" destOrd="0" presId="urn:microsoft.com/office/officeart/2005/8/layout/default"/>
    <dgm:cxn modelId="{8A789153-2A86-4D04-B497-6018033ECB79}" type="presParOf" srcId="{25E262A9-2B9A-42F5-99D3-5418A26E363C}" destId="{473DE942-E929-481D-AC52-56B5F9C53398}" srcOrd="7" destOrd="0" presId="urn:microsoft.com/office/officeart/2005/8/layout/default"/>
    <dgm:cxn modelId="{F7A7ED4F-4981-403E-A92A-90425010F955}" type="presParOf" srcId="{25E262A9-2B9A-42F5-99D3-5418A26E363C}" destId="{407B84A5-8EB9-4C9A-9F7C-423613C2C081}" srcOrd="8" destOrd="0" presId="urn:microsoft.com/office/officeart/2005/8/layout/default"/>
    <dgm:cxn modelId="{B43BC481-EFE2-4DAD-A7EC-CF44FB8925AE}" type="presParOf" srcId="{25E262A9-2B9A-42F5-99D3-5418A26E363C}" destId="{4A498C95-4870-4C5F-8775-CF2C1B9B38AF}" srcOrd="9" destOrd="0" presId="urn:microsoft.com/office/officeart/2005/8/layout/default"/>
    <dgm:cxn modelId="{1337529F-8F7E-4E6F-A4D3-2E35C51D841C}" type="presParOf" srcId="{25E262A9-2B9A-42F5-99D3-5418A26E363C}" destId="{7FD9867C-9F97-45F9-A92B-1D7BD430E729}" srcOrd="10" destOrd="0" presId="urn:microsoft.com/office/officeart/2005/8/layout/default"/>
    <dgm:cxn modelId="{3CABBBE2-7744-405B-96D0-1BB3DF1FE866}" type="presParOf" srcId="{25E262A9-2B9A-42F5-99D3-5418A26E363C}" destId="{D618B46C-3672-4B01-B95F-0B86601A7048}" srcOrd="11" destOrd="0" presId="urn:microsoft.com/office/officeart/2005/8/layout/default"/>
    <dgm:cxn modelId="{82460102-89FE-407F-B2B5-17C6F04D9221}" type="presParOf" srcId="{25E262A9-2B9A-42F5-99D3-5418A26E363C}" destId="{69467111-1E26-42B8-BE1C-7F3C9A83B0F7}" srcOrd="12" destOrd="0" presId="urn:microsoft.com/office/officeart/2005/8/layout/default"/>
    <dgm:cxn modelId="{8F3A9137-66E3-46E0-8425-E2D3E3E70978}" type="presParOf" srcId="{25E262A9-2B9A-42F5-99D3-5418A26E363C}" destId="{0EB07EA0-05A5-4608-9369-B8F4565A302C}" srcOrd="13" destOrd="0" presId="urn:microsoft.com/office/officeart/2005/8/layout/default"/>
    <dgm:cxn modelId="{E4209295-124F-4170-85E3-12EE1B93EAED}" type="presParOf" srcId="{25E262A9-2B9A-42F5-99D3-5418A26E363C}" destId="{16DA4E00-62D9-468E-B8C7-AB7EF43C7A02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34A90-8BDF-4383-AA3D-A69A30E840E3}">
      <dsp:nvSpPr>
        <dsp:cNvPr id="0" name=""/>
        <dsp:cNvSpPr/>
      </dsp:nvSpPr>
      <dsp:spPr>
        <a:xfrm>
          <a:off x="3080" y="529088"/>
          <a:ext cx="2444055" cy="146643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Føroyskt</a:t>
          </a:r>
          <a:endParaRPr lang="en-US" sz="2300" kern="1200" dirty="0" err="1"/>
        </a:p>
      </dsp:txBody>
      <dsp:txXfrm>
        <a:off x="3080" y="529088"/>
        <a:ext cx="2444055" cy="1466433"/>
      </dsp:txXfrm>
    </dsp:sp>
    <dsp:sp modelId="{3634A853-147D-4288-8427-AC3C1C24332C}">
      <dsp:nvSpPr>
        <dsp:cNvPr id="0" name=""/>
        <dsp:cNvSpPr/>
      </dsp:nvSpPr>
      <dsp:spPr>
        <a:xfrm>
          <a:off x="2691541" y="529088"/>
          <a:ext cx="2444055" cy="1466433"/>
        </a:xfrm>
        <a:prstGeom prst="rect">
          <a:avLst/>
        </a:prstGeom>
        <a:solidFill>
          <a:schemeClr val="accent5">
            <a:hueOff val="2762000"/>
            <a:satOff val="-4100"/>
            <a:lumOff val="-7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Støddfrøði</a:t>
          </a:r>
          <a:endParaRPr lang="en-US" sz="2300" kern="1200" dirty="0" err="1"/>
        </a:p>
      </dsp:txBody>
      <dsp:txXfrm>
        <a:off x="2691541" y="529088"/>
        <a:ext cx="2444055" cy="1466433"/>
      </dsp:txXfrm>
    </dsp:sp>
    <dsp:sp modelId="{6AB9E50A-546F-447F-89FB-24ED2E20FCDE}">
      <dsp:nvSpPr>
        <dsp:cNvPr id="0" name=""/>
        <dsp:cNvSpPr/>
      </dsp:nvSpPr>
      <dsp:spPr>
        <a:xfrm>
          <a:off x="5380002" y="529088"/>
          <a:ext cx="2444055" cy="1466433"/>
        </a:xfrm>
        <a:prstGeom prst="rect">
          <a:avLst/>
        </a:prstGeom>
        <a:solidFill>
          <a:schemeClr val="accent5">
            <a:hueOff val="5524000"/>
            <a:satOff val="-8201"/>
            <a:lumOff val="-15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Ítróttur</a:t>
          </a:r>
          <a:endParaRPr lang="en-US" sz="2300" kern="1200" dirty="0" err="1"/>
        </a:p>
      </dsp:txBody>
      <dsp:txXfrm>
        <a:off x="5380002" y="529088"/>
        <a:ext cx="2444055" cy="1466433"/>
      </dsp:txXfrm>
    </dsp:sp>
    <dsp:sp modelId="{EC583B2C-5E45-426F-94BE-EFC9E6149F32}">
      <dsp:nvSpPr>
        <dsp:cNvPr id="0" name=""/>
        <dsp:cNvSpPr/>
      </dsp:nvSpPr>
      <dsp:spPr>
        <a:xfrm>
          <a:off x="8068463" y="529088"/>
          <a:ext cx="2444055" cy="1466433"/>
        </a:xfrm>
        <a:prstGeom prst="rect">
          <a:avLst/>
        </a:prstGeom>
        <a:solidFill>
          <a:schemeClr val="accent5">
            <a:hueOff val="8285999"/>
            <a:satOff val="-12301"/>
            <a:lumOff val="-22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Handaverk/list</a:t>
          </a:r>
          <a:endParaRPr lang="da-DK" sz="2300" kern="1200" dirty="0"/>
        </a:p>
      </dsp:txBody>
      <dsp:txXfrm>
        <a:off x="8068463" y="529088"/>
        <a:ext cx="2444055" cy="1466433"/>
      </dsp:txXfrm>
    </dsp:sp>
    <dsp:sp modelId="{407B84A5-8EB9-4C9A-9F7C-423613C2C081}">
      <dsp:nvSpPr>
        <dsp:cNvPr id="0" name=""/>
        <dsp:cNvSpPr/>
      </dsp:nvSpPr>
      <dsp:spPr>
        <a:xfrm>
          <a:off x="3080" y="2239927"/>
          <a:ext cx="2444055" cy="1466433"/>
        </a:xfrm>
        <a:prstGeom prst="rect">
          <a:avLst/>
        </a:prstGeom>
        <a:solidFill>
          <a:schemeClr val="accent5">
            <a:hueOff val="11048000"/>
            <a:satOff val="-16402"/>
            <a:lumOff val="-30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Heimstaðarlæra</a:t>
          </a:r>
          <a:endParaRPr lang="en-US" sz="2300" kern="1200" dirty="0" err="1"/>
        </a:p>
      </dsp:txBody>
      <dsp:txXfrm>
        <a:off x="3080" y="2239927"/>
        <a:ext cx="2444055" cy="1466433"/>
      </dsp:txXfrm>
    </dsp:sp>
    <dsp:sp modelId="{7FD9867C-9F97-45F9-A92B-1D7BD430E729}">
      <dsp:nvSpPr>
        <dsp:cNvPr id="0" name=""/>
        <dsp:cNvSpPr/>
      </dsp:nvSpPr>
      <dsp:spPr>
        <a:xfrm>
          <a:off x="2691541" y="2239927"/>
          <a:ext cx="2444055" cy="1466433"/>
        </a:xfrm>
        <a:prstGeom prst="rect">
          <a:avLst/>
        </a:prstGeom>
        <a:solidFill>
          <a:schemeClr val="accent5">
            <a:hueOff val="13809999"/>
            <a:satOff val="-20502"/>
            <a:lumOff val="-37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Kristni</a:t>
          </a:r>
          <a:endParaRPr lang="da-DK" sz="2300" kern="1200" dirty="0"/>
        </a:p>
      </dsp:txBody>
      <dsp:txXfrm>
        <a:off x="2691541" y="2239927"/>
        <a:ext cx="2444055" cy="1466433"/>
      </dsp:txXfrm>
    </dsp:sp>
    <dsp:sp modelId="{69467111-1E26-42B8-BE1C-7F3C9A83B0F7}">
      <dsp:nvSpPr>
        <dsp:cNvPr id="0" name=""/>
        <dsp:cNvSpPr/>
      </dsp:nvSpPr>
      <dsp:spPr>
        <a:xfrm>
          <a:off x="5380002" y="2239927"/>
          <a:ext cx="2444055" cy="1466433"/>
        </a:xfrm>
        <a:prstGeom prst="rect">
          <a:avLst/>
        </a:prstGeom>
        <a:solidFill>
          <a:schemeClr val="accent5">
            <a:hueOff val="16571999"/>
            <a:satOff val="-24603"/>
            <a:lumOff val="-45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SI/Útískúli</a:t>
          </a:r>
          <a:endParaRPr lang="en-US" sz="2300" kern="1200" dirty="0"/>
        </a:p>
      </dsp:txBody>
      <dsp:txXfrm>
        <a:off x="5380002" y="2239927"/>
        <a:ext cx="2444055" cy="1466433"/>
      </dsp:txXfrm>
    </dsp:sp>
    <dsp:sp modelId="{16DA4E00-62D9-468E-B8C7-AB7EF43C7A02}">
      <dsp:nvSpPr>
        <dsp:cNvPr id="0" name=""/>
        <dsp:cNvSpPr/>
      </dsp:nvSpPr>
      <dsp:spPr>
        <a:xfrm>
          <a:off x="8068463" y="2239927"/>
          <a:ext cx="2444055" cy="1466433"/>
        </a:xfrm>
        <a:prstGeom prst="rect">
          <a:avLst/>
        </a:prstGeom>
        <a:solidFill>
          <a:schemeClr val="accent5">
            <a:hueOff val="19333998"/>
            <a:satOff val="-28703"/>
            <a:lumOff val="-52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b="0" kern="1200" dirty="0">
              <a:latin typeface="Aharoni"/>
            </a:rPr>
            <a:t>Danskt</a:t>
          </a:r>
        </a:p>
      </dsp:txBody>
      <dsp:txXfrm>
        <a:off x="8068463" y="2239927"/>
        <a:ext cx="2444055" cy="1466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E8A1-6DA8-4496-BCE8-03ED561C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760"/>
            <a:ext cx="10515600" cy="2890202"/>
          </a:xfrm>
        </p:spPr>
        <p:txBody>
          <a:bodyPr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24CCC-3D44-4BB5-AA35-A21607EF6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506150"/>
            <a:ext cx="10515600" cy="248348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F80F6-1855-44E9-BA95-5E00A06E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7FFD-570A-4968-B943-AF87BB67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E6A8-0665-4714-B241-6AFBA8C6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7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26EC-DC54-4882-9D58-F201EA25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04E7C-4CBA-49AF-B24C-1A1FF51C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C727-C0C7-4BBA-9CF5-6C1FAC76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03986-C5B4-4956-AC6F-4F36186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F941-E847-4C51-97D6-21066B26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2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338D2-D9EE-4B67-97C1-08ABD574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53848" y="365125"/>
            <a:ext cx="3999952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B1422-6C1E-4422-80E8-34B0092F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26546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8B53C-3084-4BC0-A80E-DB41C04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DE-DC70-4A6E-90B8-337FC472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578F-39AE-4F6F-9614-32EF672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04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A8A8-ECDA-4018-ABB4-CC22892B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0AE7C-51AF-4F0E-B5A3-8C7E1026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28C09-A717-49AB-B60E-433BC469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A47A-6E5A-4754-8B43-9CE55616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A1EB-7AC7-4F86-90C0-AA980D8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48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5957-C46F-4F17-BC8C-6507E676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5760"/>
            <a:ext cx="10515600" cy="38278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9661B-6633-4C8B-8B9C-E514DF85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3817"/>
            <a:ext cx="10515600" cy="16458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274BF-C1CD-4709-B0A0-E9407DBE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B94-0A5B-4B56-B0B1-1FF5580A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668A-35AE-4CDF-AC4C-2BEEA9EE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16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F1FD-0E96-4963-9F09-92861572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9E5F0-B650-4AFF-B90E-23B378684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40876"/>
            <a:ext cx="5181600" cy="42360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1747B-302D-476E-8F4F-E4B114C66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40876"/>
            <a:ext cx="5181600" cy="4236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0577D-22F7-4958-BB3D-6C9265EA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5B46-A8FB-4683-9618-3F6E0738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87BD-93E9-4181-9D7F-940C3E17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6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3D79-FA27-4567-9032-AF722733E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7C1BF-703F-4992-BB0C-EB1E579C7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51823"/>
            <a:ext cx="5157787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2FCE1-6DC0-43B5-8016-89FD4AF5A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54741"/>
            <a:ext cx="5157787" cy="32349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FED7A-67D0-43CC-889A-25F884964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5182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1C176-48F2-44EC-B3A2-A144403D5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54741"/>
            <a:ext cx="5183188" cy="32349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187B8-AC48-4FE7-8658-8A31E373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AB465-E22E-45DC-89C9-406121BC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F9D1CF-F964-4405-8677-5F9E2A02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894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453-DD0F-41C0-8F4A-5DC343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E6313-506F-4456-B3D9-D965553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26068-7707-41EC-93EF-A24CAF8F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C8A3C-8C01-4039-B47B-57D8497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3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92633-8C77-419D-B24D-2B3D44DB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149D59-0A88-4A14-A740-4CCD9B52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3DEF9-802F-444E-92D2-397862EE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5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3C20-3881-4F15-94F7-9D7B9F9E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8F40F-6C2A-48EC-8F16-DA179A1D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638" y="457201"/>
            <a:ext cx="5800749" cy="54038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36B7E-D33D-48C7-97AC-5C0D9874F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57600"/>
            <a:ext cx="4343400" cy="2211387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49BC5-FF58-463A-B4FA-F0F912F1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072D7-4A2A-407F-A084-6AE8DD0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4C41C-C368-475C-BDC1-DC5B29C7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3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67B0-865B-44ED-9DFE-36C73B0C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C5CF7-138A-437C-9E0A-FF417997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61462" y="457201"/>
            <a:ext cx="5793925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17822-7770-4117-96A2-8D2FF0A01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64424"/>
            <a:ext cx="4343400" cy="2204564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95030-39C7-4814-A766-1A3E094E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F02CD-DC87-47B6-96C4-F6470B1D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FF531-02C2-4C1D-A692-70403780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4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6818BD-D734-48A1-8CC0-609D11E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D215A-D2A1-4903-A905-F8B06EF4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0875"/>
            <a:ext cx="10515600" cy="42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2B88A-7A1D-4AA1-8536-28DC13DB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766A6-3C10-4AB8-86A1-BB1F0CDA7EFE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FE925-0C4B-4BAE-9799-3A9D46D92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AD54-E5C5-4D48-8592-BB22F0A8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0201-1C40-4B39-813D-5CD9493BAEE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5400" kern="1200" smtClean="0">
          <a:gradFill>
            <a:gsLst>
              <a:gs pos="100000">
                <a:schemeClr val="tx2"/>
              </a:gs>
              <a:gs pos="0">
                <a:schemeClr val="accent1"/>
              </a:gs>
            </a:gsLst>
            <a:lin ang="0" scaled="1"/>
          </a:gradFill>
          <a:latin typeface="Aharoni" panose="02010803020104030203" pitchFamily="2" charset="-79"/>
          <a:ea typeface="+mn-ea"/>
          <a:cs typeface="Angsana New" panose="02020603050405020304" pitchFamily="18" charset="-34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6E6D07C-D7A7-4667-8AAE-7A7703B88E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364966" y="668762"/>
            <a:ext cx="7988834" cy="2213749"/>
          </a:xfrm>
        </p:spPr>
        <p:txBody>
          <a:bodyPr anchor="b">
            <a:normAutofit/>
          </a:bodyPr>
          <a:lstStyle/>
          <a:p>
            <a:pPr algn="r"/>
            <a:r>
              <a:rPr lang="en-US">
                <a:cs typeface="Calibri Light"/>
              </a:rPr>
              <a:t>Foreldrafundur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209211" y="5231064"/>
            <a:ext cx="5144589" cy="9392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2200" dirty="0">
                <a:cs typeface="Calibri"/>
              </a:rPr>
              <a:t>3. </a:t>
            </a:r>
            <a:r>
              <a:rPr lang="en-US" sz="2200" dirty="0" err="1">
                <a:cs typeface="Calibri"/>
              </a:rPr>
              <a:t>flokkur</a:t>
            </a:r>
            <a:endParaRPr lang="en-US" sz="2200" dirty="0">
              <a:cs typeface="Calibri"/>
            </a:endParaRPr>
          </a:p>
          <a:p>
            <a:pPr algn="r"/>
            <a:r>
              <a:rPr lang="en-US" sz="2200" dirty="0">
                <a:cs typeface="Calibri"/>
              </a:rPr>
              <a:t>31. august 2022</a:t>
            </a:r>
          </a:p>
        </p:txBody>
      </p:sp>
    </p:spTree>
    <p:extLst>
      <p:ext uri="{BB962C8B-B14F-4D97-AF65-F5344CB8AC3E}">
        <p14:creationId xmlns:p14="http://schemas.microsoft.com/office/powerpoint/2010/main" val="342494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42AE6F-6418-474A-AE86-0F2AF7CD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>
                <a:latin typeface="Aharoni"/>
                <a:cs typeface="Angsana New"/>
              </a:rPr>
              <a:t>Toymið</a:t>
            </a:r>
            <a:r>
              <a:rPr lang="da-DK" dirty="0">
                <a:latin typeface="Aharoni"/>
                <a:cs typeface="Angsana New"/>
              </a:rPr>
              <a:t> 2022-2023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9A88F6-795D-4899-821A-D65E50F7C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/>
              <a:t>Beinta</a:t>
            </a:r>
          </a:p>
          <a:p>
            <a:r>
              <a:rPr lang="da-DK" dirty="0"/>
              <a:t>Dorrit</a:t>
            </a:r>
          </a:p>
          <a:p>
            <a:r>
              <a:rPr lang="da-DK" dirty="0"/>
              <a:t>Mirjam</a:t>
            </a:r>
          </a:p>
          <a:p>
            <a:r>
              <a:rPr lang="da-DK" dirty="0"/>
              <a:t>(Maria) er </a:t>
            </a:r>
            <a:r>
              <a:rPr lang="da-DK" dirty="0" err="1"/>
              <a:t>ikki</a:t>
            </a:r>
            <a:r>
              <a:rPr lang="da-DK" dirty="0"/>
              <a:t> </a:t>
            </a:r>
            <a:r>
              <a:rPr lang="da-DK" dirty="0" err="1"/>
              <a:t>kontaktlærari</a:t>
            </a:r>
            <a:r>
              <a:rPr lang="da-DK" dirty="0"/>
              <a:t>, men er </a:t>
            </a:r>
            <a:r>
              <a:rPr lang="da-DK" dirty="0" err="1"/>
              <a:t>knýtt</a:t>
            </a:r>
            <a:r>
              <a:rPr lang="da-DK" dirty="0"/>
              <a:t> at </a:t>
            </a:r>
            <a:r>
              <a:rPr lang="da-DK" dirty="0" err="1"/>
              <a:t>toyminum</a:t>
            </a:r>
            <a:r>
              <a:rPr lang="da-DK" dirty="0"/>
              <a:t>.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 err="1"/>
              <a:t>Tey</a:t>
            </a:r>
            <a:r>
              <a:rPr lang="da-DK" dirty="0"/>
              <a:t> </a:t>
            </a:r>
            <a:r>
              <a:rPr lang="da-DK" dirty="0" err="1"/>
              <a:t>bláu</a:t>
            </a:r>
            <a:r>
              <a:rPr lang="da-DK" dirty="0"/>
              <a:t> </a:t>
            </a:r>
            <a:r>
              <a:rPr lang="da-DK" dirty="0" err="1"/>
              <a:t>hava</a:t>
            </a:r>
            <a:r>
              <a:rPr lang="da-DK" dirty="0"/>
              <a:t> </a:t>
            </a:r>
            <a:r>
              <a:rPr lang="da-DK" dirty="0" err="1"/>
              <a:t>nýggjan</a:t>
            </a:r>
            <a:r>
              <a:rPr lang="da-DK" dirty="0"/>
              <a:t> </a:t>
            </a:r>
            <a:r>
              <a:rPr lang="da-DK" dirty="0" err="1"/>
              <a:t>kontaktlærara</a:t>
            </a:r>
            <a:r>
              <a:rPr lang="da-DK" dirty="0"/>
              <a:t>. </a:t>
            </a:r>
            <a:r>
              <a:rPr lang="da-DK" dirty="0" err="1"/>
              <a:t>Yvirlit</a:t>
            </a:r>
            <a:r>
              <a:rPr lang="da-DK" dirty="0"/>
              <a:t> </a:t>
            </a:r>
            <a:r>
              <a:rPr lang="da-DK" dirty="0" err="1"/>
              <a:t>liggur</a:t>
            </a:r>
            <a:r>
              <a:rPr lang="da-DK" dirty="0"/>
              <a:t> í </a:t>
            </a:r>
            <a:r>
              <a:rPr lang="da-DK" dirty="0" err="1"/>
              <a:t>boðklivanum</a:t>
            </a:r>
            <a:r>
              <a:rPr lang="da-DK" dirty="0"/>
              <a:t>. </a:t>
            </a:r>
          </a:p>
          <a:p>
            <a:r>
              <a:rPr lang="da-DK" dirty="0"/>
              <a:t>Mirjam fer í </a:t>
            </a:r>
            <a:r>
              <a:rPr lang="da-DK" dirty="0" err="1"/>
              <a:t>barnsburðarfarloyvi</a:t>
            </a:r>
            <a:r>
              <a:rPr lang="da-DK" dirty="0"/>
              <a:t> 06.01.23</a:t>
            </a:r>
          </a:p>
        </p:txBody>
      </p:sp>
    </p:spTree>
    <p:extLst>
      <p:ext uri="{BB962C8B-B14F-4D97-AF65-F5344CB8AC3E}">
        <p14:creationId xmlns:p14="http://schemas.microsoft.com/office/powerpoint/2010/main" val="205715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F36FC5-9CF5-C727-4BA5-48D9D0AA6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>
                <a:latin typeface="Aharoni"/>
                <a:cs typeface="Angsana New"/>
              </a:rPr>
              <a:t>Tímatalvan</a:t>
            </a:r>
            <a:endParaRPr lang="da-DK" dirty="0" err="1"/>
          </a:p>
        </p:txBody>
      </p:sp>
      <p:graphicFrame>
        <p:nvGraphicFramePr>
          <p:cNvPr id="5" name="Pladsholder til indhold 4">
            <a:extLst>
              <a:ext uri="{FF2B5EF4-FFF2-40B4-BE49-F238E27FC236}">
                <a16:creationId xmlns:a16="http://schemas.microsoft.com/office/drawing/2014/main" id="{BE160063-3803-0E9D-621A-3BB4D4DD9C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077114"/>
              </p:ext>
            </p:extLst>
          </p:nvPr>
        </p:nvGraphicFramePr>
        <p:xfrm>
          <a:off x="481263" y="1938421"/>
          <a:ext cx="10876544" cy="3501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9124">
                  <a:extLst>
                    <a:ext uri="{9D8B030D-6E8A-4147-A177-3AD203B41FA5}">
                      <a16:colId xmlns:a16="http://schemas.microsoft.com/office/drawing/2014/main" val="2366040208"/>
                    </a:ext>
                  </a:extLst>
                </a:gridCol>
                <a:gridCol w="1823484">
                  <a:extLst>
                    <a:ext uri="{9D8B030D-6E8A-4147-A177-3AD203B41FA5}">
                      <a16:colId xmlns:a16="http://schemas.microsoft.com/office/drawing/2014/main" val="592328671"/>
                    </a:ext>
                  </a:extLst>
                </a:gridCol>
                <a:gridCol w="1823484">
                  <a:extLst>
                    <a:ext uri="{9D8B030D-6E8A-4147-A177-3AD203B41FA5}">
                      <a16:colId xmlns:a16="http://schemas.microsoft.com/office/drawing/2014/main" val="3650499104"/>
                    </a:ext>
                  </a:extLst>
                </a:gridCol>
                <a:gridCol w="1823484">
                  <a:extLst>
                    <a:ext uri="{9D8B030D-6E8A-4147-A177-3AD203B41FA5}">
                      <a16:colId xmlns:a16="http://schemas.microsoft.com/office/drawing/2014/main" val="2165292687"/>
                    </a:ext>
                  </a:extLst>
                </a:gridCol>
                <a:gridCol w="1823484">
                  <a:extLst>
                    <a:ext uri="{9D8B030D-6E8A-4147-A177-3AD203B41FA5}">
                      <a16:colId xmlns:a16="http://schemas.microsoft.com/office/drawing/2014/main" val="2171134638"/>
                    </a:ext>
                  </a:extLst>
                </a:gridCol>
                <a:gridCol w="1823484">
                  <a:extLst>
                    <a:ext uri="{9D8B030D-6E8A-4147-A177-3AD203B41FA5}">
                      <a16:colId xmlns:a16="http://schemas.microsoft.com/office/drawing/2014/main" val="14644929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Tíðir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Mánadag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Týsdag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Mikudag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Hósdag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Fríggjadag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5458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08:00 – 08:45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Støddfrøði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Danskt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Danskt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30811561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08:45 – 09:30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Støddfrøði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Danskt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3749163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09:50 – 10:35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Handaverk</a:t>
                      </a:r>
                      <a:r>
                        <a:rPr lang="da-DK" dirty="0">
                          <a:effectLst/>
                        </a:rPr>
                        <a:t>/list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Handaverk</a:t>
                      </a:r>
                      <a:r>
                        <a:rPr lang="da-DK" dirty="0">
                          <a:effectLst/>
                        </a:rPr>
                        <a:t>/list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effectLst/>
                        </a:rPr>
                        <a:t> </a:t>
                      </a:r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Støddfrøði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Støddfrøði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325359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10:35 – 11:20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Handaverk</a:t>
                      </a:r>
                      <a:r>
                        <a:rPr lang="da-DK" dirty="0">
                          <a:effectLst/>
                        </a:rPr>
                        <a:t>/list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Handaverk</a:t>
                      </a:r>
                      <a:r>
                        <a:rPr lang="da-DK" dirty="0">
                          <a:effectLst/>
                        </a:rPr>
                        <a:t>/list</a:t>
                      </a:r>
                    </a:p>
                    <a:p>
                      <a:pPr algn="ctr"/>
                      <a:r>
                        <a:rPr lang="da-DK" dirty="0" err="1">
                          <a:effectLst/>
                        </a:rPr>
                        <a:t>Sangløta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Støddfrøði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Støddfrøði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Kristni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92567539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effectLst/>
                        </a:rPr>
                        <a:t> </a:t>
                      </a:r>
                      <a:r>
                        <a:rPr lang="da-DK" dirty="0" err="1">
                          <a:effectLst/>
                        </a:rPr>
                        <a:t>Matarsteðgur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Matarsteðgur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Matarsteðgur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effectLst/>
                        </a:rPr>
                        <a:t>    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729484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11:50 – 12:35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effectLst/>
                        </a:rPr>
                        <a:t> </a:t>
                      </a:r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effectLst/>
                        </a:rPr>
                        <a:t> </a:t>
                      </a:r>
                      <a:r>
                        <a:rPr lang="da-DK" dirty="0" err="1">
                          <a:effectLst/>
                        </a:rPr>
                        <a:t>Ítróttur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40223069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     12:35 –13:20     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effectLst/>
                        </a:rPr>
                        <a:t> </a:t>
                      </a:r>
                      <a:r>
                        <a:rPr lang="da-DK" dirty="0" err="1">
                          <a:effectLst/>
                        </a:rPr>
                        <a:t>Heimstaðarlæra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effectLst/>
                        </a:rPr>
                        <a:t> </a:t>
                      </a:r>
                      <a:r>
                        <a:rPr lang="da-DK" dirty="0" err="1">
                          <a:effectLst/>
                        </a:rPr>
                        <a:t>Ítróttur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550780187"/>
                  </a:ext>
                </a:extLst>
              </a:tr>
            </a:tbl>
          </a:graphicData>
        </a:graphic>
      </p:graphicFrame>
      <p:sp>
        <p:nvSpPr>
          <p:cNvPr id="6" name="Tekstfelt 5">
            <a:extLst>
              <a:ext uri="{FF2B5EF4-FFF2-40B4-BE49-F238E27FC236}">
                <a16:creationId xmlns:a16="http://schemas.microsoft.com/office/drawing/2014/main" id="{93C7DA4C-9B9E-A781-2D09-8E8236E545F2}"/>
              </a:ext>
            </a:extLst>
          </p:cNvPr>
          <p:cNvSpPr txBox="1"/>
          <p:nvPr/>
        </p:nvSpPr>
        <p:spPr>
          <a:xfrm>
            <a:off x="8521032" y="5847347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Arial"/>
                <a:cs typeface="Arial"/>
              </a:rPr>
              <a:t>Tímatalva 3. flokkur</a:t>
            </a:r>
          </a:p>
          <a:p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3594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D3E2EEE-5E2B-473D-B932-CC1CB6659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796D0DF-C07E-4ABA-A69D-78EB616DE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668000" cy="1038508"/>
          </a:xfrm>
        </p:spPr>
        <p:txBody>
          <a:bodyPr>
            <a:normAutofit/>
          </a:bodyPr>
          <a:lstStyle/>
          <a:p>
            <a:r>
              <a:rPr lang="da-DK">
                <a:latin typeface="Aharoni"/>
                <a:cs typeface="Angsana New"/>
              </a:rPr>
              <a:t>Lærugreinar</a:t>
            </a:r>
            <a:endParaRPr lang="da-DK"/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600F4722-1BC6-4D23-BA22-3AE6219EB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984303"/>
              </p:ext>
            </p:extLst>
          </p:nvPr>
        </p:nvGraphicFramePr>
        <p:xfrm>
          <a:off x="838200" y="1941513"/>
          <a:ext cx="10515600" cy="423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2696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ADF7BD-5D30-682C-96C5-E3768AB87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>
                <a:latin typeface="Aharoni"/>
                <a:cs typeface="Angsana New"/>
              </a:rPr>
              <a:t>Útiskúli</a:t>
            </a:r>
            <a:endParaRPr lang="da-DK" dirty="0" err="1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39E97D9-07FE-607A-F536-C47D99FE0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o">
                <a:ea typeface="+mn-lt"/>
                <a:cs typeface="+mn-lt"/>
              </a:rPr>
              <a:t>Undirvísingin verður flutt úr skúlastovuni og út um. Sí meira kunning í boðklivanum. </a:t>
            </a:r>
            <a:endParaRPr lang="fo" dirty="0">
              <a:ea typeface="+mn-lt"/>
              <a:cs typeface="+mn-lt"/>
            </a:endParaRPr>
          </a:p>
          <a:p>
            <a:pPr marL="0" indent="0">
              <a:buNone/>
            </a:pPr>
            <a:endParaRPr lang="fo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fo">
                <a:ea typeface="+mn-lt"/>
                <a:cs typeface="+mn-lt"/>
              </a:rPr>
              <a:t>At hava við:</a:t>
            </a:r>
            <a:endParaRPr lang="fo" dirty="0">
              <a:ea typeface="+mn-lt"/>
              <a:cs typeface="+mn-lt"/>
            </a:endParaRPr>
          </a:p>
          <a:p>
            <a:r>
              <a:rPr lang="fo">
                <a:ea typeface="+mn-lt"/>
                <a:cs typeface="+mn-lt"/>
              </a:rPr>
              <a:t>Góðar, heitar og vatntættar skógvar</a:t>
            </a:r>
            <a:r>
              <a:rPr lang="da-DK" dirty="0">
                <a:ea typeface="+mn-lt"/>
                <a:cs typeface="+mn-lt"/>
              </a:rPr>
              <a:t> </a:t>
            </a:r>
            <a:endParaRPr lang="da-DK" dirty="0"/>
          </a:p>
          <a:p>
            <a:r>
              <a:rPr lang="fo">
                <a:ea typeface="+mn-lt"/>
                <a:cs typeface="+mn-lt"/>
              </a:rPr>
              <a:t>Heitar hosur </a:t>
            </a:r>
            <a:r>
              <a:rPr lang="da-DK" dirty="0">
                <a:ea typeface="+mn-lt"/>
                <a:cs typeface="+mn-lt"/>
              </a:rPr>
              <a:t> </a:t>
            </a:r>
            <a:endParaRPr lang="da-DK"/>
          </a:p>
          <a:p>
            <a:r>
              <a:rPr lang="fo">
                <a:ea typeface="+mn-lt"/>
                <a:cs typeface="+mn-lt"/>
              </a:rPr>
              <a:t>Handskar/vøttir og húgvu</a:t>
            </a:r>
            <a:r>
              <a:rPr lang="da-DK" dirty="0">
                <a:ea typeface="+mn-lt"/>
                <a:cs typeface="+mn-lt"/>
              </a:rPr>
              <a:t> </a:t>
            </a:r>
            <a:endParaRPr lang="da-DK"/>
          </a:p>
          <a:p>
            <a:r>
              <a:rPr lang="fo">
                <a:ea typeface="+mn-lt"/>
                <a:cs typeface="+mn-lt"/>
              </a:rPr>
              <a:t>Jakka og buksur, sum tola vatn </a:t>
            </a:r>
            <a:r>
              <a:rPr lang="da-DK" dirty="0">
                <a:ea typeface="+mn-lt"/>
                <a:cs typeface="+mn-lt"/>
              </a:rPr>
              <a:t> </a:t>
            </a:r>
            <a:endParaRPr lang="da-DK"/>
          </a:p>
          <a:p>
            <a:r>
              <a:rPr lang="fo">
                <a:ea typeface="+mn-lt"/>
                <a:cs typeface="+mn-lt"/>
              </a:rPr>
              <a:t>Heit klæði innanundir</a:t>
            </a:r>
            <a:r>
              <a:rPr lang="da-DK" dirty="0">
                <a:ea typeface="+mn-lt"/>
                <a:cs typeface="+mn-lt"/>
              </a:rPr>
              <a:t> </a:t>
            </a:r>
            <a:endParaRPr lang="da-DK"/>
          </a:p>
          <a:p>
            <a:r>
              <a:rPr lang="fo">
                <a:ea typeface="+mn-lt"/>
                <a:cs typeface="+mn-lt"/>
              </a:rPr>
              <a:t>Lítlan ryggsekk til mateskju og drekka </a:t>
            </a:r>
            <a:r>
              <a:rPr lang="da-DK" dirty="0">
                <a:ea typeface="+mn-lt"/>
                <a:cs typeface="+mn-lt"/>
              </a:rPr>
              <a:t> </a:t>
            </a:r>
            <a:endParaRPr lang="da-DK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57725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42AE6F-6418-474A-AE86-0F2AF7CD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>
                <a:latin typeface="Aharoni"/>
                <a:cs typeface="Angsana New"/>
              </a:rPr>
              <a:t>Hvat</a:t>
            </a:r>
            <a:r>
              <a:rPr lang="da-DK" dirty="0">
                <a:latin typeface="Aharoni"/>
                <a:cs typeface="Angsana New"/>
              </a:rPr>
              <a:t> skal í </a:t>
            </a:r>
            <a:r>
              <a:rPr lang="da-DK" dirty="0" err="1">
                <a:latin typeface="Aharoni"/>
                <a:cs typeface="Angsana New"/>
              </a:rPr>
              <a:t>taskuna</a:t>
            </a:r>
            <a:r>
              <a:rPr lang="da-DK" dirty="0">
                <a:latin typeface="Aharoni"/>
                <a:cs typeface="Angsana New"/>
              </a:rPr>
              <a:t>?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9A88F6-795D-4899-821A-D65E50F7C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 err="1"/>
              <a:t>Pennahús</a:t>
            </a:r>
            <a:r>
              <a:rPr lang="da-DK" dirty="0"/>
              <a:t> (</a:t>
            </a:r>
            <a:r>
              <a:rPr lang="da-DK" dirty="0" err="1"/>
              <a:t>blýant</a:t>
            </a:r>
            <a:r>
              <a:rPr lang="da-DK" dirty="0"/>
              <a:t> og </a:t>
            </a:r>
            <a:r>
              <a:rPr lang="da-DK" dirty="0" err="1"/>
              <a:t>viskileður</a:t>
            </a:r>
            <a:r>
              <a:rPr lang="da-DK" dirty="0"/>
              <a:t> er </a:t>
            </a:r>
            <a:r>
              <a:rPr lang="da-DK" dirty="0" err="1"/>
              <a:t>umráðandi</a:t>
            </a:r>
            <a:r>
              <a:rPr lang="da-DK" dirty="0"/>
              <a:t>). </a:t>
            </a:r>
            <a:r>
              <a:rPr lang="da-DK" dirty="0" err="1"/>
              <a:t>Kannið</a:t>
            </a:r>
            <a:r>
              <a:rPr lang="da-DK" dirty="0"/>
              <a:t> </a:t>
            </a:r>
            <a:r>
              <a:rPr lang="da-DK" dirty="0" err="1"/>
              <a:t>pennahúsið</a:t>
            </a:r>
            <a:r>
              <a:rPr lang="da-DK" dirty="0"/>
              <a:t> </a:t>
            </a:r>
            <a:r>
              <a:rPr lang="da-DK" dirty="0" err="1"/>
              <a:t>regluliga</a:t>
            </a:r>
            <a:r>
              <a:rPr lang="da-DK" dirty="0"/>
              <a:t>!</a:t>
            </a:r>
          </a:p>
          <a:p>
            <a:pPr lvl="1"/>
            <a:r>
              <a:rPr lang="da-DK" dirty="0" err="1"/>
              <a:t>Tað</a:t>
            </a:r>
            <a:r>
              <a:rPr lang="da-DK" dirty="0"/>
              <a:t> er </a:t>
            </a:r>
            <a:r>
              <a:rPr lang="da-DK" dirty="0" err="1"/>
              <a:t>umráðandi</a:t>
            </a:r>
            <a:r>
              <a:rPr lang="da-DK" dirty="0"/>
              <a:t> og </a:t>
            </a:r>
            <a:r>
              <a:rPr lang="da-DK" dirty="0" err="1"/>
              <a:t>kann</a:t>
            </a:r>
            <a:r>
              <a:rPr lang="da-DK" dirty="0"/>
              <a:t> </a:t>
            </a:r>
            <a:r>
              <a:rPr lang="da-DK" dirty="0" err="1"/>
              <a:t>lætta</a:t>
            </a:r>
            <a:r>
              <a:rPr lang="da-DK" dirty="0"/>
              <a:t> </a:t>
            </a:r>
            <a:r>
              <a:rPr lang="da-DK" dirty="0" err="1"/>
              <a:t>um</a:t>
            </a:r>
            <a:r>
              <a:rPr lang="da-DK" dirty="0"/>
              <a:t> </a:t>
            </a:r>
            <a:r>
              <a:rPr lang="da-DK" dirty="0" err="1"/>
              <a:t>arbeiðslagi</a:t>
            </a:r>
            <a:r>
              <a:rPr lang="da-DK" dirty="0"/>
              <a:t>, </a:t>
            </a:r>
            <a:r>
              <a:rPr lang="da-DK" dirty="0" err="1"/>
              <a:t>um</a:t>
            </a:r>
            <a:r>
              <a:rPr lang="da-DK" dirty="0"/>
              <a:t> </a:t>
            </a:r>
            <a:r>
              <a:rPr lang="da-DK" dirty="0" err="1"/>
              <a:t>hetta</a:t>
            </a:r>
            <a:r>
              <a:rPr lang="da-DK" dirty="0"/>
              <a:t> er í </a:t>
            </a:r>
            <a:r>
              <a:rPr lang="da-DK" dirty="0" err="1"/>
              <a:t>lagi</a:t>
            </a:r>
            <a:r>
              <a:rPr lang="da-DK" dirty="0"/>
              <a:t>.</a:t>
            </a:r>
          </a:p>
          <a:p>
            <a:r>
              <a:rPr lang="da-DK" dirty="0" err="1"/>
              <a:t>Bøkur</a:t>
            </a:r>
            <a:r>
              <a:rPr lang="da-DK" dirty="0"/>
              <a:t> </a:t>
            </a:r>
            <a:r>
              <a:rPr lang="da-DK" dirty="0" err="1"/>
              <a:t>við</a:t>
            </a:r>
            <a:r>
              <a:rPr lang="da-DK" dirty="0"/>
              <a:t> </a:t>
            </a:r>
            <a:r>
              <a:rPr lang="da-DK" dirty="0" err="1"/>
              <a:t>aftur</a:t>
            </a:r>
            <a:r>
              <a:rPr lang="da-DK" dirty="0"/>
              <a:t> í </a:t>
            </a:r>
            <a:r>
              <a:rPr lang="da-DK" dirty="0" err="1"/>
              <a:t>skúla</a:t>
            </a:r>
            <a:endParaRPr lang="da-DK" dirty="0"/>
          </a:p>
          <a:p>
            <a:pPr lvl="1"/>
            <a:r>
              <a:rPr lang="da-DK" dirty="0"/>
              <a:t>Minni </a:t>
            </a:r>
            <a:r>
              <a:rPr lang="da-DK" dirty="0" err="1"/>
              <a:t>børnini</a:t>
            </a:r>
            <a:r>
              <a:rPr lang="da-DK" dirty="0"/>
              <a:t> á at </a:t>
            </a:r>
            <a:r>
              <a:rPr lang="da-DK" dirty="0" err="1"/>
              <a:t>leggja</a:t>
            </a:r>
            <a:r>
              <a:rPr lang="da-DK" dirty="0"/>
              <a:t> </a:t>
            </a:r>
            <a:r>
              <a:rPr lang="da-DK" dirty="0" err="1"/>
              <a:t>bøkurnar</a:t>
            </a:r>
            <a:r>
              <a:rPr lang="da-DK" dirty="0"/>
              <a:t> í </a:t>
            </a:r>
            <a:r>
              <a:rPr lang="da-DK" dirty="0" err="1"/>
              <a:t>taskuna</a:t>
            </a:r>
            <a:r>
              <a:rPr lang="da-DK" dirty="0"/>
              <a:t> </a:t>
            </a:r>
            <a:r>
              <a:rPr lang="da-DK" dirty="0" err="1"/>
              <a:t>aftur</a:t>
            </a:r>
            <a:r>
              <a:rPr lang="da-DK" dirty="0"/>
              <a:t>, </a:t>
            </a:r>
            <a:r>
              <a:rPr lang="da-DK" dirty="0" err="1"/>
              <a:t>tá</a:t>
            </a:r>
            <a:r>
              <a:rPr lang="da-DK" dirty="0"/>
              <a:t> </a:t>
            </a:r>
            <a:r>
              <a:rPr lang="da-DK" dirty="0" err="1"/>
              <a:t>tey</a:t>
            </a:r>
            <a:r>
              <a:rPr lang="da-DK" dirty="0"/>
              <a:t> </a:t>
            </a:r>
            <a:r>
              <a:rPr lang="da-DK" dirty="0" err="1"/>
              <a:t>hava</a:t>
            </a:r>
            <a:r>
              <a:rPr lang="da-DK" dirty="0"/>
              <a:t> </a:t>
            </a:r>
            <a:r>
              <a:rPr lang="da-DK" dirty="0" err="1"/>
              <a:t>gjørt</a:t>
            </a:r>
            <a:r>
              <a:rPr lang="da-DK" dirty="0"/>
              <a:t> </a:t>
            </a:r>
            <a:r>
              <a:rPr lang="da-DK" dirty="0" err="1"/>
              <a:t>skúlating</a:t>
            </a:r>
            <a:r>
              <a:rPr lang="da-DK" dirty="0"/>
              <a:t>.</a:t>
            </a:r>
          </a:p>
          <a:p>
            <a:r>
              <a:rPr lang="da-DK" dirty="0" err="1"/>
              <a:t>Bøkur</a:t>
            </a:r>
            <a:r>
              <a:rPr lang="da-DK" dirty="0"/>
              <a:t>, </a:t>
            </a:r>
            <a:r>
              <a:rPr lang="da-DK" dirty="0" err="1"/>
              <a:t>ið</a:t>
            </a:r>
            <a:r>
              <a:rPr lang="da-DK" dirty="0"/>
              <a:t> </a:t>
            </a:r>
            <a:r>
              <a:rPr lang="da-DK" dirty="0" err="1"/>
              <a:t>hava</a:t>
            </a:r>
            <a:r>
              <a:rPr lang="da-DK" dirty="0"/>
              <a:t> </a:t>
            </a:r>
            <a:r>
              <a:rPr lang="da-DK" dirty="0" err="1"/>
              <a:t>fingið</a:t>
            </a:r>
            <a:r>
              <a:rPr lang="da-DK" dirty="0"/>
              <a:t> </a:t>
            </a:r>
            <a:r>
              <a:rPr lang="da-DK" dirty="0" err="1"/>
              <a:t>klisturmerki</a:t>
            </a:r>
            <a:r>
              <a:rPr lang="da-DK" dirty="0"/>
              <a:t>, </a:t>
            </a:r>
            <a:r>
              <a:rPr lang="da-DK" dirty="0" err="1"/>
              <a:t>skulu</a:t>
            </a:r>
            <a:r>
              <a:rPr lang="da-DK" dirty="0"/>
              <a:t> </a:t>
            </a:r>
            <a:r>
              <a:rPr lang="da-DK" dirty="0" err="1"/>
              <a:t>ikki</a:t>
            </a:r>
            <a:r>
              <a:rPr lang="da-DK" dirty="0"/>
              <a:t> </a:t>
            </a:r>
            <a:r>
              <a:rPr lang="da-DK" dirty="0" err="1"/>
              <a:t>við</a:t>
            </a:r>
            <a:r>
              <a:rPr lang="da-DK" dirty="0"/>
              <a:t> </a:t>
            </a:r>
            <a:r>
              <a:rPr lang="da-DK" dirty="0" err="1"/>
              <a:t>aftur</a:t>
            </a:r>
            <a:r>
              <a:rPr lang="da-DK" dirty="0"/>
              <a:t> í </a:t>
            </a:r>
            <a:r>
              <a:rPr lang="da-DK" dirty="0" err="1"/>
              <a:t>skúla</a:t>
            </a:r>
            <a:endParaRPr lang="da-DK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Í </a:t>
            </a:r>
            <a:r>
              <a:rPr lang="da-DK" dirty="0" err="1"/>
              <a:t>ár</a:t>
            </a:r>
            <a:r>
              <a:rPr lang="da-DK" dirty="0"/>
              <a:t> </a:t>
            </a:r>
            <a:r>
              <a:rPr lang="da-DK" dirty="0" err="1"/>
              <a:t>keypa</a:t>
            </a:r>
            <a:r>
              <a:rPr lang="da-DK" dirty="0"/>
              <a:t> </a:t>
            </a:r>
            <a:r>
              <a:rPr lang="da-DK" dirty="0" err="1"/>
              <a:t>vit</a:t>
            </a:r>
            <a:r>
              <a:rPr lang="da-DK" dirty="0"/>
              <a:t> </a:t>
            </a:r>
            <a:r>
              <a:rPr lang="da-DK" dirty="0" err="1"/>
              <a:t>heftir</a:t>
            </a:r>
            <a:r>
              <a:rPr lang="da-DK" dirty="0"/>
              <a:t> at </a:t>
            </a:r>
            <a:r>
              <a:rPr lang="da-DK" dirty="0" err="1"/>
              <a:t>brúka</a:t>
            </a:r>
            <a:r>
              <a:rPr lang="da-DK" dirty="0"/>
              <a:t> í </a:t>
            </a:r>
            <a:r>
              <a:rPr lang="da-DK" dirty="0" err="1"/>
              <a:t>føroyskum</a:t>
            </a:r>
            <a:r>
              <a:rPr lang="da-DK" dirty="0"/>
              <a:t> og </a:t>
            </a:r>
            <a:r>
              <a:rPr lang="da-DK" dirty="0" err="1"/>
              <a:t>støddfrøði</a:t>
            </a:r>
            <a:r>
              <a:rPr lang="da-DK" dirty="0"/>
              <a:t>. </a:t>
            </a:r>
            <a:r>
              <a:rPr lang="da-DK" dirty="0" err="1"/>
              <a:t>Tí</a:t>
            </a:r>
            <a:r>
              <a:rPr lang="da-DK" dirty="0"/>
              <a:t> </a:t>
            </a:r>
            <a:r>
              <a:rPr lang="da-DK" dirty="0" err="1"/>
              <a:t>fara</a:t>
            </a:r>
            <a:r>
              <a:rPr lang="da-DK" dirty="0"/>
              <a:t> </a:t>
            </a:r>
            <a:r>
              <a:rPr lang="da-DK" dirty="0" err="1"/>
              <a:t>vit</a:t>
            </a:r>
            <a:r>
              <a:rPr lang="da-DK" dirty="0"/>
              <a:t> at </a:t>
            </a:r>
            <a:r>
              <a:rPr lang="da-DK" dirty="0" err="1"/>
              <a:t>biðja</a:t>
            </a:r>
            <a:r>
              <a:rPr lang="da-DK" dirty="0"/>
              <a:t> </a:t>
            </a:r>
            <a:r>
              <a:rPr lang="da-DK" dirty="0" err="1"/>
              <a:t>tykkum</a:t>
            </a:r>
            <a:r>
              <a:rPr lang="da-DK" dirty="0"/>
              <a:t> </a:t>
            </a:r>
            <a:r>
              <a:rPr lang="da-DK" dirty="0" err="1"/>
              <a:t>geva</a:t>
            </a:r>
            <a:r>
              <a:rPr lang="da-DK" dirty="0"/>
              <a:t> </a:t>
            </a:r>
            <a:r>
              <a:rPr lang="da-DK" dirty="0" err="1"/>
              <a:t>børnunum</a:t>
            </a:r>
            <a:r>
              <a:rPr lang="da-DK" dirty="0"/>
              <a:t> 100kr. </a:t>
            </a:r>
            <a:r>
              <a:rPr lang="da-DK" dirty="0" err="1"/>
              <a:t>við</a:t>
            </a:r>
            <a:r>
              <a:rPr lang="da-DK" dirty="0"/>
              <a:t> </a:t>
            </a:r>
            <a:r>
              <a:rPr lang="da-DK" dirty="0" err="1"/>
              <a:t>einum</a:t>
            </a:r>
            <a:r>
              <a:rPr lang="da-DK" dirty="0"/>
              <a:t> av </a:t>
            </a:r>
            <a:r>
              <a:rPr lang="da-DK" dirty="0" err="1"/>
              <a:t>komandi</a:t>
            </a:r>
            <a:r>
              <a:rPr lang="da-DK" dirty="0"/>
              <a:t> </a:t>
            </a:r>
            <a:r>
              <a:rPr lang="da-DK" dirty="0" err="1"/>
              <a:t>døgunum</a:t>
            </a:r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5160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1C06D-4844-B7A0-3FC5-6682AD475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>
                <a:latin typeface="Aharoni"/>
                <a:cs typeface="Angsana New"/>
              </a:rPr>
              <a:t>Føðingardagar</a:t>
            </a:r>
            <a:endParaRPr lang="da-DK" dirty="0" err="1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4A810A0-3CF4-DA83-05B1-7BB5E39DC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 err="1"/>
              <a:t>Tað</a:t>
            </a:r>
            <a:r>
              <a:rPr lang="da-DK" dirty="0"/>
              <a:t> </a:t>
            </a:r>
            <a:r>
              <a:rPr lang="da-DK" dirty="0" err="1"/>
              <a:t>varð</a:t>
            </a:r>
            <a:r>
              <a:rPr lang="da-DK" dirty="0"/>
              <a:t> </a:t>
            </a:r>
            <a:r>
              <a:rPr lang="da-DK" dirty="0" err="1"/>
              <a:t>avgjørt</a:t>
            </a:r>
            <a:r>
              <a:rPr lang="da-DK" dirty="0"/>
              <a:t>, at </a:t>
            </a:r>
            <a:r>
              <a:rPr lang="da-DK" dirty="0" err="1"/>
              <a:t>øll</a:t>
            </a:r>
            <a:r>
              <a:rPr lang="da-DK" dirty="0"/>
              <a:t> </a:t>
            </a:r>
            <a:r>
              <a:rPr lang="da-DK" dirty="0" err="1"/>
              <a:t>lata</a:t>
            </a:r>
            <a:r>
              <a:rPr lang="da-DK" dirty="0"/>
              <a:t> </a:t>
            </a:r>
            <a:r>
              <a:rPr lang="da-DK" dirty="0" err="1"/>
              <a:t>eina</a:t>
            </a:r>
            <a:r>
              <a:rPr lang="da-DK" dirty="0"/>
              <a:t> </a:t>
            </a:r>
            <a:r>
              <a:rPr lang="da-DK" dirty="0" err="1"/>
              <a:t>gávu</a:t>
            </a:r>
            <a:r>
              <a:rPr lang="da-DK" dirty="0"/>
              <a:t> á 100 kr. </a:t>
            </a:r>
            <a:r>
              <a:rPr lang="da-DK" dirty="0" err="1"/>
              <a:t>Gentur</a:t>
            </a:r>
            <a:r>
              <a:rPr lang="da-DK" dirty="0"/>
              <a:t> </a:t>
            </a:r>
            <a:r>
              <a:rPr lang="da-DK" dirty="0" err="1"/>
              <a:t>keypa</a:t>
            </a:r>
            <a:r>
              <a:rPr lang="da-DK" dirty="0"/>
              <a:t> til </a:t>
            </a:r>
            <a:r>
              <a:rPr lang="da-DK" dirty="0" err="1"/>
              <a:t>gentur</a:t>
            </a:r>
            <a:r>
              <a:rPr lang="da-DK" dirty="0"/>
              <a:t> og </a:t>
            </a:r>
            <a:r>
              <a:rPr lang="da-DK" dirty="0" err="1"/>
              <a:t>dreingir</a:t>
            </a:r>
            <a:r>
              <a:rPr lang="da-DK" dirty="0"/>
              <a:t> til </a:t>
            </a:r>
            <a:r>
              <a:rPr lang="da-DK" dirty="0" err="1"/>
              <a:t>dreingir</a:t>
            </a:r>
            <a:r>
              <a:rPr lang="da-DK" dirty="0"/>
              <a:t>. </a:t>
            </a:r>
            <a:r>
              <a:rPr lang="da-DK" dirty="0" err="1"/>
              <a:t>Næmingurin</a:t>
            </a:r>
            <a:r>
              <a:rPr lang="da-DK" dirty="0"/>
              <a:t> </a:t>
            </a:r>
            <a:r>
              <a:rPr lang="da-DK" dirty="0" err="1"/>
              <a:t>fær</a:t>
            </a:r>
            <a:r>
              <a:rPr lang="da-DK" dirty="0"/>
              <a:t> </a:t>
            </a:r>
            <a:r>
              <a:rPr lang="da-DK" dirty="0" err="1"/>
              <a:t>eina</a:t>
            </a:r>
            <a:r>
              <a:rPr lang="da-DK" dirty="0"/>
              <a:t> </a:t>
            </a:r>
            <a:r>
              <a:rPr lang="da-DK" dirty="0" err="1"/>
              <a:t>gávu</a:t>
            </a:r>
            <a:r>
              <a:rPr lang="da-DK" dirty="0"/>
              <a:t> á </a:t>
            </a:r>
            <a:r>
              <a:rPr lang="da-DK" dirty="0" err="1"/>
              <a:t>sínum</a:t>
            </a:r>
            <a:r>
              <a:rPr lang="da-DK" dirty="0"/>
              <a:t> </a:t>
            </a:r>
            <a:r>
              <a:rPr lang="da-DK" dirty="0" err="1"/>
              <a:t>føðingardegi</a:t>
            </a:r>
            <a:r>
              <a:rPr lang="da-DK" dirty="0"/>
              <a:t>. </a:t>
            </a:r>
            <a:r>
              <a:rPr lang="da-DK" dirty="0" err="1"/>
              <a:t>Tað</a:t>
            </a:r>
            <a:r>
              <a:rPr lang="da-DK" dirty="0"/>
              <a:t> er </a:t>
            </a:r>
            <a:r>
              <a:rPr lang="da-DK" dirty="0" err="1"/>
              <a:t>ikki</a:t>
            </a:r>
            <a:r>
              <a:rPr lang="da-DK" dirty="0"/>
              <a:t> </a:t>
            </a:r>
            <a:r>
              <a:rPr lang="da-DK" dirty="0" err="1"/>
              <a:t>neyðugt</a:t>
            </a:r>
            <a:r>
              <a:rPr lang="da-DK" dirty="0"/>
              <a:t>, at </a:t>
            </a:r>
            <a:r>
              <a:rPr lang="da-DK" dirty="0" err="1"/>
              <a:t>hava</a:t>
            </a:r>
            <a:r>
              <a:rPr lang="da-DK" dirty="0"/>
              <a:t> </a:t>
            </a:r>
            <a:r>
              <a:rPr lang="da-DK" dirty="0" err="1"/>
              <a:t>nakað</a:t>
            </a:r>
            <a:r>
              <a:rPr lang="da-DK" dirty="0"/>
              <a:t> </a:t>
            </a:r>
            <a:r>
              <a:rPr lang="da-DK" dirty="0" err="1"/>
              <a:t>við</a:t>
            </a:r>
            <a:r>
              <a:rPr lang="da-DK" dirty="0"/>
              <a:t> at </a:t>
            </a:r>
            <a:r>
              <a:rPr lang="da-DK" dirty="0" err="1"/>
              <a:t>bjóða</a:t>
            </a:r>
            <a:r>
              <a:rPr lang="da-DK" dirty="0"/>
              <a:t> í </a:t>
            </a:r>
            <a:r>
              <a:rPr lang="da-DK" dirty="0" err="1"/>
              <a:t>flokkinum</a:t>
            </a:r>
            <a:r>
              <a:rPr lang="da-DK" dirty="0"/>
              <a:t>. </a:t>
            </a:r>
            <a:r>
              <a:rPr lang="da-DK" dirty="0" err="1"/>
              <a:t>Tað</a:t>
            </a:r>
            <a:r>
              <a:rPr lang="da-DK" dirty="0"/>
              <a:t> </a:t>
            </a:r>
            <a:r>
              <a:rPr lang="da-DK" dirty="0" err="1"/>
              <a:t>kann</a:t>
            </a:r>
            <a:r>
              <a:rPr lang="da-DK" dirty="0"/>
              <a:t> man </a:t>
            </a:r>
            <a:r>
              <a:rPr lang="da-DK" dirty="0" err="1"/>
              <a:t>gera</a:t>
            </a:r>
            <a:r>
              <a:rPr lang="da-DK" dirty="0"/>
              <a:t> </a:t>
            </a:r>
            <a:r>
              <a:rPr lang="da-DK" dirty="0" err="1"/>
              <a:t>um</a:t>
            </a:r>
            <a:r>
              <a:rPr lang="da-DK" dirty="0"/>
              <a:t> </a:t>
            </a:r>
            <a:r>
              <a:rPr lang="da-DK" dirty="0" err="1"/>
              <a:t>ein</a:t>
            </a:r>
            <a:r>
              <a:rPr lang="da-DK" dirty="0"/>
              <a:t> </a:t>
            </a:r>
            <a:r>
              <a:rPr lang="da-DK" dirty="0" err="1"/>
              <a:t>heldur</a:t>
            </a:r>
            <a:r>
              <a:rPr lang="da-DK" dirty="0"/>
              <a:t> </a:t>
            </a:r>
            <a:r>
              <a:rPr lang="da-DK" dirty="0" err="1"/>
              <a:t>føðingardag</a:t>
            </a:r>
            <a:r>
              <a:rPr lang="da-DK" dirty="0"/>
              <a:t> </a:t>
            </a:r>
            <a:r>
              <a:rPr lang="da-DK" dirty="0" err="1"/>
              <a:t>heima</a:t>
            </a:r>
            <a:r>
              <a:rPr lang="da-DK" dirty="0"/>
              <a:t>. </a:t>
            </a:r>
          </a:p>
          <a:p>
            <a:r>
              <a:rPr lang="da-DK" dirty="0">
                <a:ea typeface="+mn-lt"/>
                <a:cs typeface="+mn-lt"/>
              </a:rPr>
              <a:t>Í </a:t>
            </a:r>
            <a:r>
              <a:rPr lang="da-DK" dirty="0" err="1">
                <a:ea typeface="+mn-lt"/>
                <a:cs typeface="+mn-lt"/>
              </a:rPr>
              <a:t>ár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halda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blá</a:t>
            </a:r>
            <a:r>
              <a:rPr lang="da-DK" dirty="0">
                <a:ea typeface="+mn-lt"/>
                <a:cs typeface="+mn-lt"/>
              </a:rPr>
              <a:t>/gul og </a:t>
            </a:r>
            <a:r>
              <a:rPr lang="da-DK" dirty="0" err="1">
                <a:ea typeface="+mn-lt"/>
                <a:cs typeface="+mn-lt"/>
              </a:rPr>
              <a:t>reyð</a:t>
            </a:r>
            <a:r>
              <a:rPr lang="da-DK" dirty="0">
                <a:ea typeface="+mn-lt"/>
                <a:cs typeface="+mn-lt"/>
              </a:rPr>
              <a:t>/grøn </a:t>
            </a:r>
            <a:r>
              <a:rPr lang="da-DK" dirty="0" err="1">
                <a:ea typeface="+mn-lt"/>
                <a:cs typeface="+mn-lt"/>
              </a:rPr>
              <a:t>føðingardag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saman</a:t>
            </a:r>
            <a:r>
              <a:rPr lang="da-DK" dirty="0">
                <a:ea typeface="+mn-lt"/>
                <a:cs typeface="+mn-lt"/>
              </a:rPr>
              <a:t>.</a:t>
            </a:r>
            <a:endParaRPr lang="da-DK" dirty="0"/>
          </a:p>
          <a:p>
            <a:r>
              <a:rPr lang="da-DK" dirty="0" err="1">
                <a:ea typeface="+mn-lt"/>
                <a:cs typeface="+mn-lt"/>
              </a:rPr>
              <a:t>Tað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ber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eisini</a:t>
            </a:r>
            <a:r>
              <a:rPr lang="da-DK" dirty="0">
                <a:ea typeface="+mn-lt"/>
                <a:cs typeface="+mn-lt"/>
              </a:rPr>
              <a:t> til at </a:t>
            </a:r>
            <a:r>
              <a:rPr lang="da-DK" dirty="0" err="1">
                <a:ea typeface="+mn-lt"/>
                <a:cs typeface="+mn-lt"/>
              </a:rPr>
              <a:t>bjóða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øllum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gentum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ella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øllum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dreingjum</a:t>
            </a:r>
            <a:r>
              <a:rPr lang="da-DK" dirty="0">
                <a:ea typeface="+mn-lt"/>
                <a:cs typeface="+mn-lt"/>
              </a:rPr>
              <a:t> í </a:t>
            </a:r>
            <a:r>
              <a:rPr lang="da-DK" dirty="0" err="1">
                <a:ea typeface="+mn-lt"/>
                <a:cs typeface="+mn-lt"/>
              </a:rPr>
              <a:t>føðingardag</a:t>
            </a:r>
            <a:r>
              <a:rPr lang="da-DK" dirty="0">
                <a:ea typeface="+mn-lt"/>
                <a:cs typeface="+mn-lt"/>
              </a:rPr>
              <a:t>.</a:t>
            </a:r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75368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EE3FF0-6EA6-4854-8730-363069224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1354A67-7769-4F8E-8E1F-997F2587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8497"/>
            <a:ext cx="5989819" cy="5133703"/>
          </a:xfrm>
        </p:spPr>
        <p:txBody>
          <a:bodyPr anchor="b">
            <a:normAutofit/>
          </a:bodyPr>
          <a:lstStyle/>
          <a:p>
            <a:r>
              <a:rPr lang="da-DK" dirty="0" err="1">
                <a:latin typeface="Aharoni"/>
                <a:cs typeface="Angsana New"/>
              </a:rPr>
              <a:t>Ymiskt</a:t>
            </a:r>
            <a:endParaRPr lang="da-DK" dirty="0" err="1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AE888A-4A7E-4FB4-8D08-4D4941500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3298" y="923478"/>
            <a:ext cx="7817085" cy="513370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da-DK" dirty="0" err="1"/>
              <a:t>Matpakkin</a:t>
            </a:r>
            <a:endParaRPr lang="da-DK" dirty="0"/>
          </a:p>
          <a:p>
            <a:pPr lvl="1"/>
            <a:r>
              <a:rPr lang="da-DK" dirty="0" err="1"/>
              <a:t>Havið</a:t>
            </a:r>
            <a:r>
              <a:rPr lang="da-DK" dirty="0"/>
              <a:t> </a:t>
            </a:r>
            <a:r>
              <a:rPr lang="da-DK" dirty="0" err="1"/>
              <a:t>matpakka</a:t>
            </a:r>
            <a:r>
              <a:rPr lang="da-DK" dirty="0"/>
              <a:t> </a:t>
            </a:r>
            <a:r>
              <a:rPr lang="da-DK" dirty="0" err="1"/>
              <a:t>við</a:t>
            </a:r>
            <a:r>
              <a:rPr lang="da-DK" dirty="0"/>
              <a:t> </a:t>
            </a:r>
            <a:r>
              <a:rPr lang="da-DK" dirty="0" err="1"/>
              <a:t>heimanifrá</a:t>
            </a:r>
            <a:r>
              <a:rPr lang="da-DK" dirty="0"/>
              <a:t>. </a:t>
            </a:r>
            <a:r>
              <a:rPr lang="da-DK" dirty="0" err="1"/>
              <a:t>Tað</a:t>
            </a:r>
            <a:r>
              <a:rPr lang="da-DK" dirty="0"/>
              <a:t> </a:t>
            </a:r>
            <a:r>
              <a:rPr lang="da-DK" dirty="0" err="1"/>
              <a:t>ber</a:t>
            </a:r>
            <a:r>
              <a:rPr lang="da-DK" dirty="0"/>
              <a:t> </a:t>
            </a:r>
            <a:r>
              <a:rPr lang="da-DK" dirty="0" err="1"/>
              <a:t>eisini</a:t>
            </a:r>
            <a:r>
              <a:rPr lang="da-DK" dirty="0"/>
              <a:t> til at </a:t>
            </a:r>
            <a:r>
              <a:rPr lang="da-DK" dirty="0" err="1"/>
              <a:t>bíleggja</a:t>
            </a:r>
            <a:r>
              <a:rPr lang="da-DK" dirty="0"/>
              <a:t> á www.matpakkin.fo</a:t>
            </a:r>
          </a:p>
          <a:p>
            <a:r>
              <a:rPr lang="da-DK" dirty="0" err="1"/>
              <a:t>Vikuætlan</a:t>
            </a:r>
            <a:endParaRPr lang="da-DK"/>
          </a:p>
          <a:p>
            <a:pPr lvl="1"/>
            <a:r>
              <a:rPr lang="da-DK" dirty="0" err="1"/>
              <a:t>Kannið</a:t>
            </a:r>
            <a:r>
              <a:rPr lang="da-DK" dirty="0"/>
              <a:t> </a:t>
            </a:r>
            <a:r>
              <a:rPr lang="da-DK" dirty="0" err="1"/>
              <a:t>vikuætlanina</a:t>
            </a:r>
            <a:r>
              <a:rPr lang="da-DK" dirty="0"/>
              <a:t> </a:t>
            </a:r>
            <a:r>
              <a:rPr lang="da-DK" dirty="0" err="1"/>
              <a:t>dagliga</a:t>
            </a:r>
            <a:r>
              <a:rPr lang="da-DK" dirty="0"/>
              <a:t>. </a:t>
            </a:r>
            <a:r>
              <a:rPr lang="da-DK" dirty="0" err="1"/>
              <a:t>Tað</a:t>
            </a:r>
            <a:r>
              <a:rPr lang="da-DK" dirty="0"/>
              <a:t> er </a:t>
            </a:r>
            <a:r>
              <a:rPr lang="da-DK" dirty="0" err="1"/>
              <a:t>ikki</a:t>
            </a:r>
            <a:r>
              <a:rPr lang="da-DK" dirty="0"/>
              <a:t> </a:t>
            </a:r>
            <a:r>
              <a:rPr lang="da-DK" dirty="0" err="1"/>
              <a:t>nokk</a:t>
            </a:r>
            <a:r>
              <a:rPr lang="da-DK" dirty="0"/>
              <a:t> at </a:t>
            </a:r>
            <a:r>
              <a:rPr lang="da-DK" dirty="0" err="1"/>
              <a:t>næmingurin</a:t>
            </a:r>
            <a:r>
              <a:rPr lang="da-DK" dirty="0"/>
              <a:t> </a:t>
            </a:r>
            <a:r>
              <a:rPr lang="da-DK" dirty="0" err="1"/>
              <a:t>sjálvur</a:t>
            </a:r>
            <a:r>
              <a:rPr lang="da-DK" dirty="0"/>
              <a:t> ger </a:t>
            </a:r>
            <a:r>
              <a:rPr lang="da-DK" dirty="0" err="1"/>
              <a:t>tað</a:t>
            </a:r>
            <a:r>
              <a:rPr lang="da-DK" dirty="0"/>
              <a:t>. </a:t>
            </a:r>
          </a:p>
          <a:p>
            <a:r>
              <a:rPr lang="da-DK" dirty="0" err="1"/>
              <a:t>Spælibólkar</a:t>
            </a:r>
            <a:endParaRPr lang="da-DK"/>
          </a:p>
          <a:p>
            <a:pPr lvl="1"/>
            <a:r>
              <a:rPr lang="da-DK" dirty="0" err="1">
                <a:ea typeface="+mn-lt"/>
                <a:cs typeface="+mn-lt"/>
              </a:rPr>
              <a:t>Yvirlitið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liggur</a:t>
            </a:r>
            <a:r>
              <a:rPr lang="da-DK" dirty="0">
                <a:ea typeface="+mn-lt"/>
                <a:cs typeface="+mn-lt"/>
              </a:rPr>
              <a:t> í </a:t>
            </a:r>
            <a:r>
              <a:rPr lang="da-DK" dirty="0" err="1">
                <a:ea typeface="+mn-lt"/>
                <a:cs typeface="+mn-lt"/>
              </a:rPr>
              <a:t>boðklivanum</a:t>
            </a:r>
          </a:p>
          <a:p>
            <a:r>
              <a:rPr lang="da-DK" dirty="0" err="1">
                <a:ea typeface="+mn-lt"/>
                <a:cs typeface="+mn-lt"/>
              </a:rPr>
              <a:t>Vinarflokkar</a:t>
            </a:r>
            <a:endParaRPr lang="da-DK">
              <a:ea typeface="+mn-lt"/>
              <a:cs typeface="+mn-lt"/>
            </a:endParaRPr>
          </a:p>
          <a:p>
            <a:pPr lvl="1"/>
            <a:r>
              <a:rPr lang="da-DK" dirty="0">
                <a:ea typeface="+mn-lt"/>
                <a:cs typeface="+mn-lt"/>
              </a:rPr>
              <a:t>7. </a:t>
            </a:r>
            <a:r>
              <a:rPr lang="da-DK" dirty="0" err="1">
                <a:ea typeface="+mn-lt"/>
                <a:cs typeface="+mn-lt"/>
              </a:rPr>
              <a:t>flokkur</a:t>
            </a:r>
            <a:r>
              <a:rPr lang="da-DK" dirty="0">
                <a:ea typeface="+mn-lt"/>
                <a:cs typeface="+mn-lt"/>
              </a:rPr>
              <a:t> er </a:t>
            </a:r>
            <a:r>
              <a:rPr lang="da-DK" dirty="0" err="1">
                <a:ea typeface="+mn-lt"/>
                <a:cs typeface="+mn-lt"/>
              </a:rPr>
              <a:t>vinarflokkur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dirty="0" err="1">
                <a:ea typeface="+mn-lt"/>
                <a:cs typeface="+mn-lt"/>
              </a:rPr>
              <a:t>Vit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hava</a:t>
            </a:r>
            <a:r>
              <a:rPr lang="da-DK" dirty="0">
                <a:ea typeface="+mn-lt"/>
                <a:cs typeface="+mn-lt"/>
              </a:rPr>
              <a:t> 2 </a:t>
            </a:r>
            <a:r>
              <a:rPr lang="da-DK" dirty="0" err="1">
                <a:ea typeface="+mn-lt"/>
                <a:cs typeface="+mn-lt"/>
              </a:rPr>
              <a:t>tiltøk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saman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árliga</a:t>
            </a:r>
            <a:r>
              <a:rPr lang="da-DK" dirty="0">
                <a:ea typeface="+mn-lt"/>
                <a:cs typeface="+mn-lt"/>
              </a:rPr>
              <a:t>.</a:t>
            </a:r>
          </a:p>
          <a:p>
            <a:r>
              <a:rPr lang="da-DK" dirty="0" err="1">
                <a:ea typeface="+mn-lt"/>
                <a:cs typeface="+mn-lt"/>
              </a:rPr>
              <a:t>Sjúkradagar</a:t>
            </a:r>
            <a:endParaRPr lang="da-DK" dirty="0" err="1"/>
          </a:p>
          <a:p>
            <a:pPr lvl="1"/>
            <a:r>
              <a:rPr lang="da-DK" dirty="0" err="1"/>
              <a:t>Minnist</a:t>
            </a:r>
            <a:r>
              <a:rPr lang="da-DK" dirty="0"/>
              <a:t> til at </a:t>
            </a:r>
            <a:r>
              <a:rPr lang="da-DK" dirty="0" err="1"/>
              <a:t>geva</a:t>
            </a:r>
            <a:r>
              <a:rPr lang="da-DK" dirty="0"/>
              <a:t> </a:t>
            </a:r>
            <a:r>
              <a:rPr lang="da-DK" dirty="0" err="1"/>
              <a:t>kontaktlæraranum</a:t>
            </a:r>
            <a:r>
              <a:rPr lang="da-DK" dirty="0"/>
              <a:t> </a:t>
            </a:r>
            <a:r>
              <a:rPr lang="da-DK" dirty="0" err="1"/>
              <a:t>boð</a:t>
            </a:r>
            <a:r>
              <a:rPr lang="da-DK" dirty="0"/>
              <a:t>.</a:t>
            </a:r>
          </a:p>
          <a:p>
            <a:r>
              <a:rPr lang="da-DK" dirty="0" err="1"/>
              <a:t>Tiltøk</a:t>
            </a:r>
            <a:r>
              <a:rPr lang="da-DK" dirty="0"/>
              <a:t> í </a:t>
            </a:r>
            <a:r>
              <a:rPr lang="da-DK" dirty="0" err="1"/>
              <a:t>skúlanum</a:t>
            </a:r>
            <a:r>
              <a:rPr lang="da-DK" dirty="0"/>
              <a:t>:</a:t>
            </a:r>
          </a:p>
          <a:p>
            <a:pPr lvl="1"/>
            <a:r>
              <a:rPr lang="da-DK" dirty="0" err="1"/>
              <a:t>Evnisvika</a:t>
            </a:r>
            <a:r>
              <a:rPr lang="da-DK" dirty="0"/>
              <a:t> í </a:t>
            </a:r>
            <a:r>
              <a:rPr lang="da-DK" dirty="0" err="1"/>
              <a:t>viku</a:t>
            </a:r>
            <a:r>
              <a:rPr lang="da-DK" dirty="0"/>
              <a:t> 43</a:t>
            </a:r>
          </a:p>
          <a:p>
            <a:pPr lvl="1"/>
            <a:r>
              <a:rPr lang="da-DK" dirty="0"/>
              <a:t>Børn </a:t>
            </a:r>
            <a:r>
              <a:rPr lang="da-DK" dirty="0" err="1"/>
              <a:t>hjálpa</a:t>
            </a:r>
            <a:r>
              <a:rPr lang="da-DK" dirty="0"/>
              <a:t> </a:t>
            </a:r>
            <a:r>
              <a:rPr lang="da-DK" dirty="0" err="1"/>
              <a:t>børnum</a:t>
            </a:r>
            <a:r>
              <a:rPr lang="da-DK" dirty="0"/>
              <a:t> 18. nov.</a:t>
            </a:r>
          </a:p>
          <a:p>
            <a:pPr lvl="1"/>
            <a:r>
              <a:rPr lang="da-DK" dirty="0" err="1"/>
              <a:t>Jólahaldið</a:t>
            </a:r>
            <a:r>
              <a:rPr lang="da-DK" dirty="0"/>
              <a:t> </a:t>
            </a:r>
            <a:r>
              <a:rPr lang="da-DK" dirty="0" err="1"/>
              <a:t>verður</a:t>
            </a:r>
            <a:r>
              <a:rPr lang="da-DK" dirty="0"/>
              <a:t> 20. des.</a:t>
            </a:r>
          </a:p>
          <a:p>
            <a:pPr lvl="1"/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19518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400EB-2A74-9B88-7FD3-8039CB673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>
                <a:cs typeface="Aharoni"/>
              </a:rPr>
              <a:t>Foreldraráð</a:t>
            </a:r>
            <a:endParaRPr lang="da-DK" dirty="0" err="1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11F6E6C-6A02-A96E-4993-BB8DAD694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0875"/>
            <a:ext cx="10515600" cy="388850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da-DK" dirty="0">
                <a:ea typeface="+mn-lt"/>
                <a:cs typeface="+mn-lt"/>
              </a:rPr>
              <a:t>"</a:t>
            </a:r>
            <a:r>
              <a:rPr lang="da-DK" err="1">
                <a:ea typeface="+mn-lt"/>
                <a:cs typeface="+mn-lt"/>
              </a:rPr>
              <a:t>Foreldraráð</a:t>
            </a:r>
            <a:r>
              <a:rPr lang="da-DK" dirty="0">
                <a:ea typeface="+mn-lt"/>
                <a:cs typeface="+mn-lt"/>
              </a:rPr>
              <a:t> er í </a:t>
            </a:r>
            <a:r>
              <a:rPr lang="da-DK" err="1">
                <a:ea typeface="+mn-lt"/>
                <a:cs typeface="+mn-lt"/>
              </a:rPr>
              <a:t>hvørjum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flokki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err="1">
                <a:ea typeface="+mn-lt"/>
                <a:cs typeface="+mn-lt"/>
              </a:rPr>
              <a:t>Nýtt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foreldraráð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verður</a:t>
            </a:r>
            <a:r>
              <a:rPr lang="da-DK" dirty="0">
                <a:ea typeface="+mn-lt"/>
                <a:cs typeface="+mn-lt"/>
              </a:rPr>
              <a:t> valt </a:t>
            </a:r>
            <a:r>
              <a:rPr lang="da-DK" err="1">
                <a:ea typeface="+mn-lt"/>
                <a:cs typeface="+mn-lt"/>
              </a:rPr>
              <a:t>hvørt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ár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err="1">
                <a:ea typeface="+mn-lt"/>
                <a:cs typeface="+mn-lt"/>
              </a:rPr>
              <a:t>Foreldraráðið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stendur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fyri</a:t>
            </a:r>
            <a:r>
              <a:rPr lang="da-DK" dirty="0">
                <a:ea typeface="+mn-lt"/>
                <a:cs typeface="+mn-lt"/>
              </a:rPr>
              <a:t> at </a:t>
            </a:r>
            <a:r>
              <a:rPr lang="da-DK" err="1">
                <a:ea typeface="+mn-lt"/>
                <a:cs typeface="+mn-lt"/>
              </a:rPr>
              <a:t>skipa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drekkamunnin</a:t>
            </a:r>
            <a:r>
              <a:rPr lang="da-DK" dirty="0">
                <a:ea typeface="+mn-lt"/>
                <a:cs typeface="+mn-lt"/>
              </a:rPr>
              <a:t> í </a:t>
            </a:r>
            <a:r>
              <a:rPr lang="da-DK" err="1">
                <a:ea typeface="+mn-lt"/>
                <a:cs typeface="+mn-lt"/>
              </a:rPr>
              <a:t>flokkunum</a:t>
            </a:r>
            <a:r>
              <a:rPr lang="da-DK" dirty="0">
                <a:ea typeface="+mn-lt"/>
                <a:cs typeface="+mn-lt"/>
              </a:rPr>
              <a:t> til </a:t>
            </a:r>
            <a:r>
              <a:rPr lang="da-DK" err="1">
                <a:ea typeface="+mn-lt"/>
                <a:cs typeface="+mn-lt"/>
              </a:rPr>
              <a:t>jólahaldið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err="1">
                <a:ea typeface="+mn-lt"/>
                <a:cs typeface="+mn-lt"/>
              </a:rPr>
              <a:t>Umframt</a:t>
            </a:r>
            <a:r>
              <a:rPr lang="da-DK" dirty="0">
                <a:ea typeface="+mn-lt"/>
                <a:cs typeface="+mn-lt"/>
              </a:rPr>
              <a:t> </a:t>
            </a:r>
            <a:r>
              <a:rPr lang="da-DK" err="1">
                <a:ea typeface="+mn-lt"/>
                <a:cs typeface="+mn-lt"/>
              </a:rPr>
              <a:t>drekkamunnin</a:t>
            </a:r>
            <a:r>
              <a:rPr lang="da-DK" dirty="0">
                <a:ea typeface="+mn-lt"/>
                <a:cs typeface="+mn-lt"/>
              </a:rPr>
              <a:t> til </a:t>
            </a:r>
            <a:r>
              <a:rPr lang="da-DK" err="1">
                <a:ea typeface="+mn-lt"/>
                <a:cs typeface="+mn-lt"/>
              </a:rPr>
              <a:t>jólahaldið</a:t>
            </a:r>
            <a:r>
              <a:rPr lang="da-DK" dirty="0">
                <a:ea typeface="+mn-lt"/>
                <a:cs typeface="+mn-lt"/>
              </a:rPr>
              <a:t>, </a:t>
            </a:r>
            <a:r>
              <a:rPr lang="da-DK" err="1">
                <a:ea typeface="+mn-lt"/>
                <a:cs typeface="+mn-lt"/>
              </a:rPr>
              <a:t>skipar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foreldraráðið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fyri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tveimum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tiltøkum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árið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err="1">
                <a:ea typeface="+mn-lt"/>
                <a:cs typeface="+mn-lt"/>
              </a:rPr>
              <a:t>Eitt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fyri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næmingarnar</a:t>
            </a:r>
            <a:r>
              <a:rPr lang="da-DK" dirty="0">
                <a:ea typeface="+mn-lt"/>
                <a:cs typeface="+mn-lt"/>
              </a:rPr>
              <a:t> og </a:t>
            </a:r>
            <a:r>
              <a:rPr lang="da-DK" err="1">
                <a:ea typeface="+mn-lt"/>
                <a:cs typeface="+mn-lt"/>
              </a:rPr>
              <a:t>eitt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fyri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næmingar</a:t>
            </a:r>
            <a:r>
              <a:rPr lang="da-DK" dirty="0">
                <a:ea typeface="+mn-lt"/>
                <a:cs typeface="+mn-lt"/>
              </a:rPr>
              <a:t> og </a:t>
            </a:r>
            <a:r>
              <a:rPr lang="da-DK" err="1">
                <a:ea typeface="+mn-lt"/>
                <a:cs typeface="+mn-lt"/>
              </a:rPr>
              <a:t>familju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err="1">
                <a:ea typeface="+mn-lt"/>
                <a:cs typeface="+mn-lt"/>
              </a:rPr>
              <a:t>Foreldraráðið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virkar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eisini</a:t>
            </a:r>
            <a:r>
              <a:rPr lang="da-DK" dirty="0">
                <a:ea typeface="+mn-lt"/>
                <a:cs typeface="+mn-lt"/>
              </a:rPr>
              <a:t> sum </a:t>
            </a:r>
            <a:r>
              <a:rPr lang="da-DK" err="1">
                <a:ea typeface="+mn-lt"/>
                <a:cs typeface="+mn-lt"/>
              </a:rPr>
              <a:t>bindilið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ímillum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foreldrini</a:t>
            </a:r>
            <a:r>
              <a:rPr lang="da-DK" dirty="0">
                <a:ea typeface="+mn-lt"/>
                <a:cs typeface="+mn-lt"/>
              </a:rPr>
              <a:t> og </a:t>
            </a:r>
            <a:r>
              <a:rPr lang="da-DK" err="1">
                <a:ea typeface="+mn-lt"/>
                <a:cs typeface="+mn-lt"/>
              </a:rPr>
              <a:t>lærararnar</a:t>
            </a:r>
            <a:r>
              <a:rPr lang="da-DK" dirty="0">
                <a:ea typeface="+mn-lt"/>
                <a:cs typeface="+mn-lt"/>
              </a:rPr>
              <a:t>."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err="1"/>
              <a:t>Foreldraráðið</a:t>
            </a:r>
            <a:r>
              <a:rPr lang="da-DK" dirty="0"/>
              <a:t> </a:t>
            </a:r>
            <a:r>
              <a:rPr lang="da-DK" dirty="0" err="1"/>
              <a:t>skúlaárið</a:t>
            </a:r>
            <a:r>
              <a:rPr lang="da-DK" dirty="0"/>
              <a:t> 2022-23 </a:t>
            </a:r>
            <a:r>
              <a:rPr lang="da-DK" dirty="0" err="1"/>
              <a:t>eru</a:t>
            </a:r>
            <a:r>
              <a:rPr lang="da-DK" dirty="0"/>
              <a:t>:</a:t>
            </a:r>
          </a:p>
          <a:p>
            <a:pPr marL="0" indent="0">
              <a:buNone/>
            </a:pPr>
            <a:r>
              <a:rPr lang="da-DK" dirty="0" err="1"/>
              <a:t>Grettir</a:t>
            </a:r>
            <a:r>
              <a:rPr lang="da-DK" dirty="0"/>
              <a:t> (</a:t>
            </a:r>
            <a:r>
              <a:rPr lang="da-DK" dirty="0" err="1"/>
              <a:t>pápi</a:t>
            </a:r>
            <a:r>
              <a:rPr lang="da-DK" dirty="0"/>
              <a:t> Jón)</a:t>
            </a:r>
          </a:p>
          <a:p>
            <a:pPr marL="0" indent="0">
              <a:buNone/>
            </a:pPr>
            <a:r>
              <a:rPr lang="da-DK" dirty="0"/>
              <a:t>Grímur (</a:t>
            </a:r>
            <a:r>
              <a:rPr lang="da-DK" dirty="0" err="1"/>
              <a:t>pápi</a:t>
            </a:r>
            <a:r>
              <a:rPr lang="da-DK" dirty="0"/>
              <a:t> </a:t>
            </a:r>
            <a:r>
              <a:rPr lang="da-DK" dirty="0" err="1"/>
              <a:t>Eliam</a:t>
            </a:r>
            <a:r>
              <a:rPr lang="da-DK" dirty="0"/>
              <a:t>)</a:t>
            </a:r>
          </a:p>
          <a:p>
            <a:pPr marL="0" indent="0">
              <a:buNone/>
            </a:pPr>
            <a:r>
              <a:rPr lang="da-DK" dirty="0"/>
              <a:t>René (</a:t>
            </a:r>
            <a:r>
              <a:rPr lang="da-DK" dirty="0" err="1"/>
              <a:t>pápi</a:t>
            </a:r>
            <a:r>
              <a:rPr lang="da-DK" dirty="0"/>
              <a:t> </a:t>
            </a:r>
            <a:r>
              <a:rPr lang="da-DK" dirty="0" err="1"/>
              <a:t>Helenu</a:t>
            </a:r>
            <a:r>
              <a:rPr lang="da-DK" dirty="0"/>
              <a:t>)</a:t>
            </a:r>
          </a:p>
          <a:p>
            <a:pPr marL="0" indent="0">
              <a:buNone/>
            </a:pPr>
            <a:r>
              <a:rPr lang="da-DK" dirty="0"/>
              <a:t>Ari (</a:t>
            </a:r>
            <a:r>
              <a:rPr lang="da-DK" dirty="0" err="1"/>
              <a:t>pápi</a:t>
            </a:r>
            <a:r>
              <a:rPr lang="da-DK" dirty="0"/>
              <a:t> </a:t>
            </a:r>
            <a:r>
              <a:rPr lang="da-DK" dirty="0" err="1"/>
              <a:t>Magnu</a:t>
            </a:r>
            <a:r>
              <a:rPr lang="da-DK" dirty="0"/>
              <a:t> og Mattias)</a:t>
            </a:r>
          </a:p>
        </p:txBody>
      </p:sp>
    </p:spTree>
    <p:extLst>
      <p:ext uri="{BB962C8B-B14F-4D97-AF65-F5344CB8AC3E}">
        <p14:creationId xmlns:p14="http://schemas.microsoft.com/office/powerpoint/2010/main" val="4111531480"/>
      </p:ext>
    </p:extLst>
  </p:cSld>
  <p:clrMapOvr>
    <a:masterClrMapping/>
  </p:clrMapOvr>
</p:sld>
</file>

<file path=ppt/theme/theme1.xml><?xml version="1.0" encoding="utf-8"?>
<a:theme xmlns:a="http://schemas.openxmlformats.org/drawingml/2006/main" name="FadeVTI">
  <a:themeElements>
    <a:clrScheme name="gradient">
      <a:dk1>
        <a:sysClr val="windowText" lastClr="000000"/>
      </a:dk1>
      <a:lt1>
        <a:sysClr val="window" lastClr="FFFFFF"/>
      </a:lt1>
      <a:dk2>
        <a:srgbClr val="203040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DA2A69"/>
      </a:accent6>
      <a:hlink>
        <a:srgbClr val="3E8FF1"/>
      </a:hlink>
      <a:folHlink>
        <a:srgbClr val="939393"/>
      </a:folHlink>
    </a:clrScheme>
    <a:fontScheme name="Custom 49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deVTI" id="{1194088A-B135-4437-9FD8-7466BBC13A13}" vid="{B787DE2F-1995-45D8-A8E2-6B5CC521AC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0" baseType="lpstr">
      <vt:lpstr>FadeVTI</vt:lpstr>
      <vt:lpstr>Foreldrafundur</vt:lpstr>
      <vt:lpstr>Toymið 2022-2023</vt:lpstr>
      <vt:lpstr>Tímatalvan</vt:lpstr>
      <vt:lpstr>Lærugreinar</vt:lpstr>
      <vt:lpstr>Útiskúli</vt:lpstr>
      <vt:lpstr>Hvat skal í taskuna?</vt:lpstr>
      <vt:lpstr>Føðingardagar</vt:lpstr>
      <vt:lpstr>Ymiskt</vt:lpstr>
      <vt:lpstr>Foreldraráð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Foreldrafundur</dc:title>
  <dc:creator/>
  <cp:lastModifiedBy/>
  <cp:revision>248</cp:revision>
  <dcterms:created xsi:type="dcterms:W3CDTF">2021-08-24T13:54:39Z</dcterms:created>
  <dcterms:modified xsi:type="dcterms:W3CDTF">2022-09-21T13:28:02Z</dcterms:modified>
</cp:coreProperties>
</file>