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</p:sldIdLst>
  <p:sldSz cx="9144000" cy="6858000" type="screen4x3"/>
  <p:notesSz cx="6858000" cy="9144000"/>
  <p:defaultTextStyle>
    <a:defPPr>
      <a:defRPr lang="fo-F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/>
              <a:t>Klik for at redigere i master</a:t>
            </a:r>
            <a:endParaRPr lang="fo-FO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i master</a:t>
            </a:r>
            <a:endParaRPr lang="fo-FO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6DCD8-4CA4-42B5-BC66-495C2E28289B}" type="datetimeFigureOut">
              <a:rPr lang="fo-FO" smtClean="0"/>
              <a:t>17.08.2023</a:t>
            </a:fld>
            <a:endParaRPr lang="fo-FO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420C2-82C1-4B4F-B9A5-52BDF1974C40}" type="slidenum">
              <a:rPr lang="fo-FO" smtClean="0"/>
              <a:t>‹nr.›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3780415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fo-FO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fo-FO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6DCD8-4CA4-42B5-BC66-495C2E28289B}" type="datetimeFigureOut">
              <a:rPr lang="fo-FO" smtClean="0"/>
              <a:t>17.08.2023</a:t>
            </a:fld>
            <a:endParaRPr lang="fo-FO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420C2-82C1-4B4F-B9A5-52BDF1974C40}" type="slidenum">
              <a:rPr lang="fo-FO" smtClean="0"/>
              <a:t>‹nr.›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874554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/>
              <a:t>Klik for at redigere i master</a:t>
            </a:r>
            <a:endParaRPr lang="fo-FO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fo-FO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6DCD8-4CA4-42B5-BC66-495C2E28289B}" type="datetimeFigureOut">
              <a:rPr lang="fo-FO" smtClean="0"/>
              <a:t>17.08.2023</a:t>
            </a:fld>
            <a:endParaRPr lang="fo-FO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420C2-82C1-4B4F-B9A5-52BDF1974C40}" type="slidenum">
              <a:rPr lang="fo-FO" smtClean="0"/>
              <a:t>‹nr.›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1353878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fo-FO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fo-FO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6DCD8-4CA4-42B5-BC66-495C2E28289B}" type="datetimeFigureOut">
              <a:rPr lang="fo-FO" smtClean="0"/>
              <a:t>17.08.2023</a:t>
            </a:fld>
            <a:endParaRPr lang="fo-FO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420C2-82C1-4B4F-B9A5-52BDF1974C40}" type="slidenum">
              <a:rPr lang="fo-FO" smtClean="0"/>
              <a:t>‹nr.›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1689011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Klik for at redigere i master</a:t>
            </a:r>
            <a:endParaRPr lang="fo-FO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6DCD8-4CA4-42B5-BC66-495C2E28289B}" type="datetimeFigureOut">
              <a:rPr lang="fo-FO" smtClean="0"/>
              <a:t>17.08.2023</a:t>
            </a:fld>
            <a:endParaRPr lang="fo-FO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420C2-82C1-4B4F-B9A5-52BDF1974C40}" type="slidenum">
              <a:rPr lang="fo-FO" smtClean="0"/>
              <a:t>‹nr.›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4040696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fo-FO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fo-FO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fo-FO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6DCD8-4CA4-42B5-BC66-495C2E28289B}" type="datetimeFigureOut">
              <a:rPr lang="fo-FO" smtClean="0"/>
              <a:t>17.08.2023</a:t>
            </a:fld>
            <a:endParaRPr lang="fo-FO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420C2-82C1-4B4F-B9A5-52BDF1974C40}" type="slidenum">
              <a:rPr lang="fo-FO" smtClean="0"/>
              <a:t>‹nr.›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1876416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</a:t>
            </a:r>
            <a:endParaRPr lang="fo-FO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fo-FO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fo-FO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6DCD8-4CA4-42B5-BC66-495C2E28289B}" type="datetimeFigureOut">
              <a:rPr lang="fo-FO" smtClean="0"/>
              <a:t>17.08.2023</a:t>
            </a:fld>
            <a:endParaRPr lang="fo-FO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420C2-82C1-4B4F-B9A5-52BDF1974C40}" type="slidenum">
              <a:rPr lang="fo-FO" smtClean="0"/>
              <a:t>‹nr.›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4205022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fo-FO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6DCD8-4CA4-42B5-BC66-495C2E28289B}" type="datetimeFigureOut">
              <a:rPr lang="fo-FO" smtClean="0"/>
              <a:t>17.08.2023</a:t>
            </a:fld>
            <a:endParaRPr lang="fo-FO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420C2-82C1-4B4F-B9A5-52BDF1974C40}" type="slidenum">
              <a:rPr lang="fo-FO" smtClean="0"/>
              <a:t>‹nr.›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380060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6DCD8-4CA4-42B5-BC66-495C2E28289B}" type="datetimeFigureOut">
              <a:rPr lang="fo-FO" smtClean="0"/>
              <a:t>17.08.2023</a:t>
            </a:fld>
            <a:endParaRPr lang="fo-FO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420C2-82C1-4B4F-B9A5-52BDF1974C40}" type="slidenum">
              <a:rPr lang="fo-FO" smtClean="0"/>
              <a:t>‹nr.›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1900653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  <a:endParaRPr lang="fo-FO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fo-FO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6DCD8-4CA4-42B5-BC66-495C2E28289B}" type="datetimeFigureOut">
              <a:rPr lang="fo-FO" smtClean="0"/>
              <a:t>17.08.2023</a:t>
            </a:fld>
            <a:endParaRPr lang="fo-FO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420C2-82C1-4B4F-B9A5-52BDF1974C40}" type="slidenum">
              <a:rPr lang="fo-FO" smtClean="0"/>
              <a:t>‹nr.›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1458066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  <a:endParaRPr lang="fo-FO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o-FO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6DCD8-4CA4-42B5-BC66-495C2E28289B}" type="datetimeFigureOut">
              <a:rPr lang="fo-FO" smtClean="0"/>
              <a:t>17.08.2023</a:t>
            </a:fld>
            <a:endParaRPr lang="fo-FO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o-FO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420C2-82C1-4B4F-B9A5-52BDF1974C40}" type="slidenum">
              <a:rPr lang="fo-FO" smtClean="0"/>
              <a:t>‹nr.›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3948115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  <a:endParaRPr lang="fo-FO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fo-FO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6DCD8-4CA4-42B5-BC66-495C2E28289B}" type="datetimeFigureOut">
              <a:rPr lang="fo-FO" smtClean="0"/>
              <a:t>17.08.2023</a:t>
            </a:fld>
            <a:endParaRPr lang="fo-FO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o-FO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420C2-82C1-4B4F-B9A5-52BDF1974C40}" type="slidenum">
              <a:rPr lang="fo-FO" smtClean="0"/>
              <a:t>‹nr.›</a:t>
            </a:fld>
            <a:endParaRPr lang="fo-FO"/>
          </a:p>
        </p:txBody>
      </p:sp>
    </p:spTree>
    <p:extLst>
      <p:ext uri="{BB962C8B-B14F-4D97-AF65-F5344CB8AC3E}">
        <p14:creationId xmlns:p14="http://schemas.microsoft.com/office/powerpoint/2010/main" val="3231732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o-F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o-FO" dirty="0"/>
              <a:t>Verkætlan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o-FO" dirty="0"/>
              <a:t>8. fl. </a:t>
            </a:r>
          </a:p>
        </p:txBody>
      </p:sp>
    </p:spTree>
    <p:extLst>
      <p:ext uri="{BB962C8B-B14F-4D97-AF65-F5344CB8AC3E}">
        <p14:creationId xmlns:p14="http://schemas.microsoft.com/office/powerpoint/2010/main" val="2534932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o-FO" dirty="0"/>
              <a:t>Verkætlan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o-FO" dirty="0"/>
              <a:t>Høvuðsevni</a:t>
            </a:r>
          </a:p>
          <a:p>
            <a:r>
              <a:rPr lang="fo-FO" dirty="0"/>
              <a:t>Undirevni</a:t>
            </a:r>
          </a:p>
          <a:p>
            <a:r>
              <a:rPr lang="fo-FO" dirty="0"/>
              <a:t>Skipa seg í bólkar</a:t>
            </a:r>
          </a:p>
          <a:p>
            <a:r>
              <a:rPr lang="fo-FO" dirty="0"/>
              <a:t>Arbeiða í 5 dagar</a:t>
            </a:r>
          </a:p>
          <a:p>
            <a:r>
              <a:rPr lang="fo-FO" dirty="0"/>
              <a:t>loggbók</a:t>
            </a:r>
          </a:p>
          <a:p>
            <a:r>
              <a:rPr lang="fo-FO" dirty="0"/>
              <a:t>Dagsins bók</a:t>
            </a:r>
          </a:p>
          <a:p>
            <a:r>
              <a:rPr lang="fo-FO" dirty="0"/>
              <a:t>Framløga</a:t>
            </a:r>
          </a:p>
          <a:p>
            <a:r>
              <a:rPr lang="fo-FO" dirty="0"/>
              <a:t>Skrivlig meting</a:t>
            </a:r>
          </a:p>
          <a:p>
            <a:endParaRPr lang="fo-FO" dirty="0"/>
          </a:p>
          <a:p>
            <a:endParaRPr lang="fo-FO" dirty="0"/>
          </a:p>
        </p:txBody>
      </p:sp>
    </p:spTree>
    <p:extLst>
      <p:ext uri="{BB962C8B-B14F-4D97-AF65-F5344CB8AC3E}">
        <p14:creationId xmlns:p14="http://schemas.microsoft.com/office/powerpoint/2010/main" val="2469590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o-FO" dirty="0"/>
              <a:t>Spurdómar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o-FO" dirty="0"/>
              <a:t>Hvat veitst tú um evnið?</a:t>
            </a:r>
          </a:p>
          <a:p>
            <a:r>
              <a:rPr lang="fo-FO" dirty="0"/>
              <a:t>Hvat vilt tú kanna?</a:t>
            </a:r>
          </a:p>
          <a:p>
            <a:r>
              <a:rPr lang="fo-FO" dirty="0"/>
              <a:t>Hvussu gert tú kanningarnar?</a:t>
            </a:r>
          </a:p>
          <a:p>
            <a:r>
              <a:rPr lang="fo-FO" dirty="0"/>
              <a:t>Hvønn áhuga hevur tú fyri evninum?</a:t>
            </a:r>
          </a:p>
          <a:p>
            <a:r>
              <a:rPr lang="fo-FO" dirty="0"/>
              <a:t>Ber til at gera atgerðarspurningar til evnið? Dømi!</a:t>
            </a:r>
          </a:p>
          <a:p>
            <a:r>
              <a:rPr lang="fo-FO" dirty="0"/>
              <a:t>Hvussu skal úrslitið sýnast fram?</a:t>
            </a:r>
          </a:p>
          <a:p>
            <a:r>
              <a:rPr lang="fo-FO" dirty="0"/>
              <a:t>Hvørjum tilfarið hevur tú brúk fyri?</a:t>
            </a:r>
          </a:p>
          <a:p>
            <a:r>
              <a:rPr lang="fo-FO" dirty="0"/>
              <a:t>Hví hevur tú valt júst hetta evnið?</a:t>
            </a:r>
          </a:p>
          <a:p>
            <a:r>
              <a:rPr lang="fo-FO" b="1" dirty="0"/>
              <a:t>Ger eina tíðarætlan, sum kann haldast!</a:t>
            </a:r>
          </a:p>
        </p:txBody>
      </p:sp>
    </p:spTree>
    <p:extLst>
      <p:ext uri="{BB962C8B-B14F-4D97-AF65-F5344CB8AC3E}">
        <p14:creationId xmlns:p14="http://schemas.microsoft.com/office/powerpoint/2010/main" val="711666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o-FO" dirty="0"/>
              <a:t>Spurdómar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o-FO" dirty="0"/>
              <a:t>1. Upplýsingarspurnigar (data): “Hvør”, “Hvat”, “Hvar”, “Hví”; t.d. Hvat eyðkennir...</a:t>
            </a:r>
          </a:p>
          <a:p>
            <a:r>
              <a:rPr lang="fo-FO" dirty="0"/>
              <a:t>2. Frágreiðingarspurningar (orsøk): “Hví” t.d., hví skilur.., hví er tað... Hví gera summi...</a:t>
            </a:r>
          </a:p>
          <a:p>
            <a:r>
              <a:rPr lang="fo-FO" dirty="0"/>
              <a:t>3. Metingarspurningar: “Er tað so at...” “Hvat er tað, sum ger, at...” “hvat er betri?; er tað verri?; hóskandi; talar fyri/ímóti?</a:t>
            </a:r>
          </a:p>
          <a:p>
            <a:r>
              <a:rPr lang="fo-FO" dirty="0"/>
              <a:t>4. Atgerðarspurningar (bera seg at): “Hvat...”, uppskot til , hvussu støðan kann broytast</a:t>
            </a:r>
          </a:p>
          <a:p>
            <a:r>
              <a:rPr lang="fo-FO" dirty="0"/>
              <a:t>Evnis- og verkætlanararbeiði</a:t>
            </a:r>
          </a:p>
        </p:txBody>
      </p:sp>
    </p:spTree>
    <p:extLst>
      <p:ext uri="{BB962C8B-B14F-4D97-AF65-F5344CB8AC3E}">
        <p14:creationId xmlns:p14="http://schemas.microsoft.com/office/powerpoint/2010/main" val="390566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o-FO" dirty="0"/>
              <a:t>Dømi 1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o-FO" dirty="0"/>
              <a:t>1. Upplýsing. Hvat sermerkir eitt føroyskt bygdasamfelag, og hvussu er tað, samanborið við eitt býarsamfelag?</a:t>
            </a:r>
          </a:p>
          <a:p>
            <a:r>
              <a:rPr lang="fo-FO" dirty="0"/>
              <a:t>2. Frágreið. Hví er eitt lítið bygdasamfelag øðrvísi enn eitt býarsamfelag?</a:t>
            </a:r>
          </a:p>
          <a:p>
            <a:r>
              <a:rPr lang="fo-FO" dirty="0"/>
              <a:t>3.1. Meting. Er tað betri hjá børnum at vaksa upp í einum lítlum føroyskum bygdasamfelag enn í einum býarsamfelag?</a:t>
            </a:r>
          </a:p>
          <a:p>
            <a:r>
              <a:rPr lang="fo-FO" dirty="0"/>
              <a:t>3.2 Meting. Hvat fær summi at flyta til býin, og hvat fær onnur at verða verandi á bygd ella at flyta á bygd?</a:t>
            </a:r>
          </a:p>
          <a:p>
            <a:r>
              <a:rPr lang="fo-FO" dirty="0"/>
              <a:t>4. Atgerð. Hvat kann verða gjørt, so at livilíkindini og trivnaður gerast so góð, sum gjørligt, bæði í bý og á bygd?</a:t>
            </a:r>
          </a:p>
        </p:txBody>
      </p:sp>
    </p:spTree>
    <p:extLst>
      <p:ext uri="{BB962C8B-B14F-4D97-AF65-F5344CB8AC3E}">
        <p14:creationId xmlns:p14="http://schemas.microsoft.com/office/powerpoint/2010/main" val="3529533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o-FO" dirty="0"/>
              <a:t>Dømi 2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o-FO" dirty="0"/>
              <a:t>1. upplýs. Hvat sermerkir ungdómin í 2008, og hvussu er hann, samanborin við ungdómin í 1960-árunum?</a:t>
            </a:r>
          </a:p>
          <a:p>
            <a:r>
              <a:rPr lang="fo-FO" dirty="0"/>
              <a:t>2. frágreð. Hví er ungdómurin í 2008 øðrvísi enn ungdómurin í 1960?</a:t>
            </a:r>
          </a:p>
          <a:p>
            <a:r>
              <a:rPr lang="fo-FO" dirty="0"/>
              <a:t>3.1. meting. Er tað nú so, at ungdómurin í 2008 er øðrvísi, enn ungdómurin var í 1960?</a:t>
            </a:r>
          </a:p>
          <a:p>
            <a:r>
              <a:rPr lang="fo-FO" dirty="0"/>
              <a:t>3.2. meting. Hvat er avgerandi munurin á at vera ungur í 2008 og í 1960?</a:t>
            </a:r>
          </a:p>
          <a:p>
            <a:r>
              <a:rPr lang="fo-FO" dirty="0"/>
              <a:t>4. atgerð. Hvat kann verða gjørt fyri at bøta um frítíðar- og útbúgvingarmøguleikarnar hjá ungum nú á døgum?</a:t>
            </a:r>
          </a:p>
        </p:txBody>
      </p:sp>
    </p:spTree>
    <p:extLst>
      <p:ext uri="{BB962C8B-B14F-4D97-AF65-F5344CB8AC3E}">
        <p14:creationId xmlns:p14="http://schemas.microsoft.com/office/powerpoint/2010/main" val="4124534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o-FO" dirty="0"/>
              <a:t>Verkætlanaruppgávan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o-FO" dirty="0"/>
              <a:t>Skrivlig meting, tekur støði í:</a:t>
            </a:r>
          </a:p>
          <a:p>
            <a:r>
              <a:rPr lang="fo-FO" dirty="0"/>
              <a:t>1. Innihald</a:t>
            </a:r>
          </a:p>
          <a:p>
            <a:r>
              <a:rPr lang="fo-FO" dirty="0"/>
              <a:t>2. Arbeiðsgongd</a:t>
            </a:r>
          </a:p>
          <a:p>
            <a:r>
              <a:rPr lang="fo-FO" dirty="0"/>
              <a:t>3. Úrslit</a:t>
            </a:r>
          </a:p>
          <a:p>
            <a:r>
              <a:rPr lang="fo-FO" dirty="0"/>
              <a:t>4. </a:t>
            </a:r>
            <a:r>
              <a:rPr lang="fo-FO"/>
              <a:t>Samband </a:t>
            </a:r>
            <a:r>
              <a:rPr lang="fo-FO" dirty="0"/>
              <a:t>millum 1-3</a:t>
            </a:r>
          </a:p>
        </p:txBody>
      </p:sp>
    </p:spTree>
    <p:extLst>
      <p:ext uri="{BB962C8B-B14F-4D97-AF65-F5344CB8AC3E}">
        <p14:creationId xmlns:p14="http://schemas.microsoft.com/office/powerpoint/2010/main" val="3438685083"/>
      </p:ext>
    </p:extLst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</TotalTime>
  <Words>425</Words>
  <Application>Microsoft Office PowerPoint</Application>
  <PresentationFormat>Skærmshow (4:3)</PresentationFormat>
  <Paragraphs>45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8" baseType="lpstr">
      <vt:lpstr>Kontortema</vt:lpstr>
      <vt:lpstr>Verkætlan</vt:lpstr>
      <vt:lpstr>Verkætlan</vt:lpstr>
      <vt:lpstr>Spurdómar</vt:lpstr>
      <vt:lpstr>Spurdómar</vt:lpstr>
      <vt:lpstr>Dømi 1</vt:lpstr>
      <vt:lpstr>Dømi 2</vt:lpstr>
      <vt:lpstr>Verkætlanaruppgávan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Verkætlan</dc:title>
  <dc:creator>Frank</dc:creator>
  <cp:lastModifiedBy>Jens Martin Holm</cp:lastModifiedBy>
  <cp:revision>11</cp:revision>
  <dcterms:created xsi:type="dcterms:W3CDTF">2016-02-10T09:31:28Z</dcterms:created>
  <dcterms:modified xsi:type="dcterms:W3CDTF">2023-08-17T11:15:37Z</dcterms:modified>
</cp:coreProperties>
</file>