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5" r:id="rId7"/>
    <p:sldId id="262" r:id="rId8"/>
    <p:sldId id="264" r:id="rId9"/>
    <p:sldId id="260" r:id="rId10"/>
    <p:sldId id="261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AEEE62-08F9-4730-9D4D-BC03C625B141}" v="21" dt="2020-04-21T10:22:43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gi Hansen" userId="66662890-d087-4e1b-877f-5796880dd9ed" providerId="ADAL" clId="{27AEEE62-08F9-4730-9D4D-BC03C625B141}"/>
    <pc:docChg chg="undo custSel mod modSld">
      <pc:chgData name="Bogi Hansen" userId="66662890-d087-4e1b-877f-5796880dd9ed" providerId="ADAL" clId="{27AEEE62-08F9-4730-9D4D-BC03C625B141}" dt="2020-04-21T10:39:56.234" v="29" actId="20577"/>
      <pc:docMkLst>
        <pc:docMk/>
      </pc:docMkLst>
      <pc:sldChg chg="addSp modSp mod setBg">
        <pc:chgData name="Bogi Hansen" userId="66662890-d087-4e1b-877f-5796880dd9ed" providerId="ADAL" clId="{27AEEE62-08F9-4730-9D4D-BC03C625B141}" dt="2020-04-21T10:20:29.960" v="6" actId="26606"/>
        <pc:sldMkLst>
          <pc:docMk/>
          <pc:sldMk cId="1083221912" sldId="256"/>
        </pc:sldMkLst>
        <pc:spChg chg="mod">
          <ac:chgData name="Bogi Hansen" userId="66662890-d087-4e1b-877f-5796880dd9ed" providerId="ADAL" clId="{27AEEE62-08F9-4730-9D4D-BC03C625B141}" dt="2020-04-21T10:20:29.960" v="6" actId="26606"/>
          <ac:spMkLst>
            <pc:docMk/>
            <pc:sldMk cId="1083221912" sldId="256"/>
            <ac:spMk id="2" creationId="{DD963AE7-4AF5-4833-BA7D-3A05A0F2CC78}"/>
          </ac:spMkLst>
        </pc:spChg>
        <pc:spChg chg="mod">
          <ac:chgData name="Bogi Hansen" userId="66662890-d087-4e1b-877f-5796880dd9ed" providerId="ADAL" clId="{27AEEE62-08F9-4730-9D4D-BC03C625B141}" dt="2020-04-21T10:20:29.960" v="6" actId="26606"/>
          <ac:spMkLst>
            <pc:docMk/>
            <pc:sldMk cId="1083221912" sldId="256"/>
            <ac:spMk id="3" creationId="{2189348E-C865-4699-9A65-B85C58BA5BB8}"/>
          </ac:spMkLst>
        </pc:spChg>
        <pc:spChg chg="add">
          <ac:chgData name="Bogi Hansen" userId="66662890-d087-4e1b-877f-5796880dd9ed" providerId="ADAL" clId="{27AEEE62-08F9-4730-9D4D-BC03C625B141}" dt="2020-04-21T10:20:29.960" v="6" actId="26606"/>
          <ac:spMkLst>
            <pc:docMk/>
            <pc:sldMk cId="1083221912" sldId="256"/>
            <ac:spMk id="8" creationId="{A7895A40-19A4-42D6-9D30-DBC1E8002635}"/>
          </ac:spMkLst>
        </pc:spChg>
        <pc:spChg chg="add">
          <ac:chgData name="Bogi Hansen" userId="66662890-d087-4e1b-877f-5796880dd9ed" providerId="ADAL" clId="{27AEEE62-08F9-4730-9D4D-BC03C625B141}" dt="2020-04-21T10:20:29.960" v="6" actId="26606"/>
          <ac:spMkLst>
            <pc:docMk/>
            <pc:sldMk cId="1083221912" sldId="256"/>
            <ac:spMk id="10" creationId="{02F429C4-ABC9-46FC-818A-B5429CDE4A96}"/>
          </ac:spMkLst>
        </pc:spChg>
        <pc:spChg chg="add">
          <ac:chgData name="Bogi Hansen" userId="66662890-d087-4e1b-877f-5796880dd9ed" providerId="ADAL" clId="{27AEEE62-08F9-4730-9D4D-BC03C625B141}" dt="2020-04-21T10:20:29.960" v="6" actId="26606"/>
          <ac:spMkLst>
            <pc:docMk/>
            <pc:sldMk cId="1083221912" sldId="256"/>
            <ac:spMk id="12" creationId="{2CEF98E4-3709-4952-8F42-2305CCE34FA3}"/>
          </ac:spMkLst>
        </pc:spChg>
        <pc:spChg chg="add">
          <ac:chgData name="Bogi Hansen" userId="66662890-d087-4e1b-877f-5796880dd9ed" providerId="ADAL" clId="{27AEEE62-08F9-4730-9D4D-BC03C625B141}" dt="2020-04-21T10:20:29.960" v="6" actId="26606"/>
          <ac:spMkLst>
            <pc:docMk/>
            <pc:sldMk cId="1083221912" sldId="256"/>
            <ac:spMk id="14" creationId="{F10BCCF5-D685-47FF-B675-647EAEB72C8E}"/>
          </ac:spMkLst>
        </pc:spChg>
        <pc:spChg chg="add">
          <ac:chgData name="Bogi Hansen" userId="66662890-d087-4e1b-877f-5796880dd9ed" providerId="ADAL" clId="{27AEEE62-08F9-4730-9D4D-BC03C625B141}" dt="2020-04-21T10:20:29.960" v="6" actId="26606"/>
          <ac:spMkLst>
            <pc:docMk/>
            <pc:sldMk cId="1083221912" sldId="256"/>
            <ac:spMk id="16" creationId="{B0EE8A42-107A-4D4C-8D56-BBAE95C7FC0D}"/>
          </ac:spMkLst>
        </pc:spChg>
      </pc:sldChg>
      <pc:sldChg chg="addSp delSp modSp mod setBg">
        <pc:chgData name="Bogi Hansen" userId="66662890-d087-4e1b-877f-5796880dd9ed" providerId="ADAL" clId="{27AEEE62-08F9-4730-9D4D-BC03C625B141}" dt="2020-04-21T10:22:02.332" v="21" actId="1076"/>
        <pc:sldMkLst>
          <pc:docMk/>
          <pc:sldMk cId="1360377404" sldId="257"/>
        </pc:sldMkLst>
        <pc:spChg chg="mod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2" creationId="{18190206-EE21-4BC2-A626-AD7109F5E9F3}"/>
          </ac:spMkLst>
        </pc:spChg>
        <pc:spChg chg="mod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3" creationId="{552C380D-3E7E-48AA-BE47-A0349A542665}"/>
          </ac:spMkLst>
        </pc:spChg>
        <pc:spChg chg="add del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5" creationId="{F837543A-6020-4505-A233-C9DB4BF74011}"/>
          </ac:spMkLst>
        </pc:spChg>
        <pc:spChg chg="add del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6" creationId="{35B16301-FB18-48BA-A6DD-C37CAF6F9A18}"/>
          </ac:spMkLst>
        </pc:spChg>
        <pc:spChg chg="add del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7" creationId="{C3C0D90E-074A-4F52-9B11-B52BEF4BCBE5}"/>
          </ac:spMkLst>
        </pc:spChg>
        <pc:spChg chg="add del">
          <ac:chgData name="Bogi Hansen" userId="66662890-d087-4e1b-877f-5796880dd9ed" providerId="ADAL" clId="{27AEEE62-08F9-4730-9D4D-BC03C625B141}" dt="2020-04-21T10:20:38.039" v="8" actId="26606"/>
          <ac:spMkLst>
            <pc:docMk/>
            <pc:sldMk cId="1360377404" sldId="257"/>
            <ac:spMk id="8" creationId="{907EF6B7-1338-4443-8C46-6A318D952DFD}"/>
          </ac:spMkLst>
        </pc:spChg>
        <pc:spChg chg="add del">
          <ac:chgData name="Bogi Hansen" userId="66662890-d087-4e1b-877f-5796880dd9ed" providerId="ADAL" clId="{27AEEE62-08F9-4730-9D4D-BC03C625B141}" dt="2020-04-21T10:20:38.039" v="8" actId="26606"/>
          <ac:spMkLst>
            <pc:docMk/>
            <pc:sldMk cId="1360377404" sldId="257"/>
            <ac:spMk id="10" creationId="{DAAE4CDD-124C-4DCF-9584-B6033B545DD5}"/>
          </ac:spMkLst>
        </pc:spChg>
        <pc:spChg chg="add del">
          <ac:chgData name="Bogi Hansen" userId="66662890-d087-4e1b-877f-5796880dd9ed" providerId="ADAL" clId="{27AEEE62-08F9-4730-9D4D-BC03C625B141}" dt="2020-04-21T10:20:38.039" v="8" actId="26606"/>
          <ac:spMkLst>
            <pc:docMk/>
            <pc:sldMk cId="1360377404" sldId="257"/>
            <ac:spMk id="12" creationId="{081E4A58-353D-44AE-B2FC-2A74E2E400F7}"/>
          </ac:spMkLst>
        </pc:spChg>
        <pc:spChg chg="add del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14" creationId="{CABBD4C1-E6F8-46F6-8152-A8A97490BF4D}"/>
          </ac:spMkLst>
        </pc:spChg>
        <pc:spChg chg="add del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16" creationId="{83BA5EF5-1FE9-4BF9-83BB-269BCDDF6156}"/>
          </ac:spMkLst>
        </pc:spChg>
        <pc:spChg chg="add del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20" creationId="{88853921-7BC9-4BDE-ACAB-133C683C82D6}"/>
          </ac:spMkLst>
        </pc:spChg>
        <pc:spChg chg="add del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22" creationId="{09192968-3AE7-4470-A61C-97294BB92731}"/>
          </ac:spMkLst>
        </pc:spChg>
        <pc:spChg chg="add del">
          <ac:chgData name="Bogi Hansen" userId="66662890-d087-4e1b-877f-5796880dd9ed" providerId="ADAL" clId="{27AEEE62-08F9-4730-9D4D-BC03C625B141}" dt="2020-04-21T10:20:59.534" v="16" actId="26606"/>
          <ac:spMkLst>
            <pc:docMk/>
            <pc:sldMk cId="1360377404" sldId="257"/>
            <ac:spMk id="24" creationId="{3AB72E55-43E4-4356-BFE8-E2102CB0B505}"/>
          </ac:spMkLst>
        </pc:spChg>
        <pc:picChg chg="add mod">
          <ac:chgData name="Bogi Hansen" userId="66662890-d087-4e1b-877f-5796880dd9ed" providerId="ADAL" clId="{27AEEE62-08F9-4730-9D4D-BC03C625B141}" dt="2020-04-21T10:22:02.332" v="21" actId="1076"/>
          <ac:picMkLst>
            <pc:docMk/>
            <pc:sldMk cId="1360377404" sldId="257"/>
            <ac:picMk id="1026" creationId="{8426D295-BE1C-4823-A0E9-958A8E505534}"/>
          </ac:picMkLst>
        </pc:picChg>
        <pc:cxnChg chg="add del">
          <ac:chgData name="Bogi Hansen" userId="66662890-d087-4e1b-877f-5796880dd9ed" providerId="ADAL" clId="{27AEEE62-08F9-4730-9D4D-BC03C625B141}" dt="2020-04-21T10:20:59.534" v="16" actId="26606"/>
          <ac:cxnSpMkLst>
            <pc:docMk/>
            <pc:sldMk cId="1360377404" sldId="257"/>
            <ac:cxnSpMk id="18" creationId="{4B3BCACB-5880-460B-9606-8C433A9AF99D}"/>
          </ac:cxnSpMkLst>
        </pc:cxnChg>
      </pc:sldChg>
      <pc:sldChg chg="addSp delSp modSp mod setBg">
        <pc:chgData name="Bogi Hansen" userId="66662890-d087-4e1b-877f-5796880dd9ed" providerId="ADAL" clId="{27AEEE62-08F9-4730-9D4D-BC03C625B141}" dt="2020-04-21T10:39:56.234" v="29" actId="20577"/>
        <pc:sldMkLst>
          <pc:docMk/>
          <pc:sldMk cId="2251654165" sldId="258"/>
        </pc:sldMkLst>
        <pc:spChg chg="mod">
          <ac:chgData name="Bogi Hansen" userId="66662890-d087-4e1b-877f-5796880dd9ed" providerId="ADAL" clId="{27AEEE62-08F9-4730-9D4D-BC03C625B141}" dt="2020-04-21T10:39:56.234" v="29" actId="20577"/>
          <ac:spMkLst>
            <pc:docMk/>
            <pc:sldMk cId="2251654165" sldId="258"/>
            <ac:spMk id="2" creationId="{E580C808-956A-4608-AEB2-0E792B177439}"/>
          </ac:spMkLst>
        </pc:spChg>
        <pc:spChg chg="mod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3" creationId="{0ECE398A-C638-4D1E-8711-07079A157181}"/>
          </ac:spMkLst>
        </pc:spChg>
        <pc:spChg chg="add del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11" creationId="{F837543A-6020-4505-A233-C9DB4BF74011}"/>
          </ac:spMkLst>
        </pc:spChg>
        <pc:spChg chg="add del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13" creationId="{35B16301-FB18-48BA-A6DD-C37CAF6F9A18}"/>
          </ac:spMkLst>
        </pc:spChg>
        <pc:spChg chg="add del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15" creationId="{C3C0D90E-074A-4F52-9B11-B52BEF4BCBE5}"/>
          </ac:spMkLst>
        </pc:spChg>
        <pc:spChg chg="add del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17" creationId="{CABBD4C1-E6F8-46F6-8152-A8A97490BF4D}"/>
          </ac:spMkLst>
        </pc:spChg>
        <pc:spChg chg="add del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19" creationId="{83BA5EF5-1FE9-4BF9-83BB-269BCDDF6156}"/>
          </ac:spMkLst>
        </pc:spChg>
        <pc:spChg chg="add del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23" creationId="{88853921-7BC9-4BDE-ACAB-133C683C82D6}"/>
          </ac:spMkLst>
        </pc:spChg>
        <pc:spChg chg="add del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25" creationId="{09192968-3AE7-4470-A61C-97294BB92731}"/>
          </ac:spMkLst>
        </pc:spChg>
        <pc:spChg chg="add del">
          <ac:chgData name="Bogi Hansen" userId="66662890-d087-4e1b-877f-5796880dd9ed" providerId="ADAL" clId="{27AEEE62-08F9-4730-9D4D-BC03C625B141}" dt="2020-04-21T10:20:58.862" v="15" actId="26606"/>
          <ac:spMkLst>
            <pc:docMk/>
            <pc:sldMk cId="2251654165" sldId="258"/>
            <ac:spMk id="27" creationId="{3AB72E55-43E4-4356-BFE8-E2102CB0B505}"/>
          </ac:spMkLst>
        </pc:spChg>
        <pc:picChg chg="add">
          <ac:chgData name="Bogi Hansen" userId="66662890-d087-4e1b-877f-5796880dd9ed" providerId="ADAL" clId="{27AEEE62-08F9-4730-9D4D-BC03C625B141}" dt="2020-04-21T10:22:36" v="22"/>
          <ac:picMkLst>
            <pc:docMk/>
            <pc:sldMk cId="2251654165" sldId="258"/>
            <ac:picMk id="18" creationId="{FD106F72-7EBD-430D-986D-EB0251F3245C}"/>
          </ac:picMkLst>
        </pc:picChg>
        <pc:inkChg chg="add mod">
          <ac:chgData name="Bogi Hansen" userId="66662890-d087-4e1b-877f-5796880dd9ed" providerId="ADAL" clId="{27AEEE62-08F9-4730-9D4D-BC03C625B141}" dt="2020-04-21T10:20:58.862" v="15" actId="26606"/>
          <ac:inkMkLst>
            <pc:docMk/>
            <pc:sldMk cId="2251654165" sldId="258"/>
            <ac:inkMk id="6" creationId="{A0110B8A-89E2-483A-B4C3-236CF670E17F}"/>
          </ac:inkMkLst>
        </pc:inkChg>
        <pc:cxnChg chg="add del">
          <ac:chgData name="Bogi Hansen" userId="66662890-d087-4e1b-877f-5796880dd9ed" providerId="ADAL" clId="{27AEEE62-08F9-4730-9D4D-BC03C625B141}" dt="2020-04-21T10:20:58.862" v="15" actId="26606"/>
          <ac:cxnSpMkLst>
            <pc:docMk/>
            <pc:sldMk cId="2251654165" sldId="258"/>
            <ac:cxnSpMk id="21" creationId="{4B3BCACB-5880-460B-9606-8C433A9AF99D}"/>
          </ac:cxnSpMkLst>
        </pc:cxnChg>
      </pc:sldChg>
      <pc:sldChg chg="addSp delSp modSp mod setBg">
        <pc:chgData name="Bogi Hansen" userId="66662890-d087-4e1b-877f-5796880dd9ed" providerId="ADAL" clId="{27AEEE62-08F9-4730-9D4D-BC03C625B141}" dt="2020-04-21T10:22:37.966" v="24"/>
        <pc:sldMkLst>
          <pc:docMk/>
          <pc:sldMk cId="2111941056" sldId="259"/>
        </pc:sldMkLst>
        <pc:spChg chg="mod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2" creationId="{CB758FA0-1AD3-4EB9-8D13-9EB4C95FFD9B}"/>
          </ac:spMkLst>
        </pc:spChg>
        <pc:spChg chg="mod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3" creationId="{3F0D3F4D-2481-4A2A-BB2A-FC3668D10FC5}"/>
          </ac:spMkLst>
        </pc:spChg>
        <pc:spChg chg="add del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8" creationId="{F837543A-6020-4505-A233-C9DB4BF74011}"/>
          </ac:spMkLst>
        </pc:spChg>
        <pc:spChg chg="add del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10" creationId="{35B16301-FB18-48BA-A6DD-C37CAF6F9A18}"/>
          </ac:spMkLst>
        </pc:spChg>
        <pc:spChg chg="add del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12" creationId="{C3C0D90E-074A-4F52-9B11-B52BEF4BCBE5}"/>
          </ac:spMkLst>
        </pc:spChg>
        <pc:spChg chg="add del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14" creationId="{CABBD4C1-E6F8-46F6-8152-A8A97490BF4D}"/>
          </ac:spMkLst>
        </pc:spChg>
        <pc:spChg chg="add del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16" creationId="{83BA5EF5-1FE9-4BF9-83BB-269BCDDF6156}"/>
          </ac:spMkLst>
        </pc:spChg>
        <pc:spChg chg="add del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20" creationId="{88853921-7BC9-4BDE-ACAB-133C683C82D6}"/>
          </ac:spMkLst>
        </pc:spChg>
        <pc:spChg chg="add del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22" creationId="{09192968-3AE7-4470-A61C-97294BB92731}"/>
          </ac:spMkLst>
        </pc:spChg>
        <pc:spChg chg="add del">
          <ac:chgData name="Bogi Hansen" userId="66662890-d087-4e1b-877f-5796880dd9ed" providerId="ADAL" clId="{27AEEE62-08F9-4730-9D4D-BC03C625B141}" dt="2020-04-21T10:20:57.311" v="13" actId="26606"/>
          <ac:spMkLst>
            <pc:docMk/>
            <pc:sldMk cId="2111941056" sldId="259"/>
            <ac:spMk id="24" creationId="{3AB72E55-43E4-4356-BFE8-E2102CB0B505}"/>
          </ac:spMkLst>
        </pc:spChg>
        <pc:picChg chg="add">
          <ac:chgData name="Bogi Hansen" userId="66662890-d087-4e1b-877f-5796880dd9ed" providerId="ADAL" clId="{27AEEE62-08F9-4730-9D4D-BC03C625B141}" dt="2020-04-21T10:22:37.966" v="24"/>
          <ac:picMkLst>
            <pc:docMk/>
            <pc:sldMk cId="2111941056" sldId="259"/>
            <ac:picMk id="25" creationId="{888281EF-005A-4F74-81CF-1E77123C5944}"/>
          </ac:picMkLst>
        </pc:picChg>
        <pc:cxnChg chg="add del">
          <ac:chgData name="Bogi Hansen" userId="66662890-d087-4e1b-877f-5796880dd9ed" providerId="ADAL" clId="{27AEEE62-08F9-4730-9D4D-BC03C625B141}" dt="2020-04-21T10:20:57.311" v="13" actId="26606"/>
          <ac:cxnSpMkLst>
            <pc:docMk/>
            <pc:sldMk cId="2111941056" sldId="259"/>
            <ac:cxnSpMk id="18" creationId="{4B3BCACB-5880-460B-9606-8C433A9AF99D}"/>
          </ac:cxnSpMkLst>
        </pc:cxnChg>
      </pc:sldChg>
      <pc:sldChg chg="addSp">
        <pc:chgData name="Bogi Hansen" userId="66662890-d087-4e1b-877f-5796880dd9ed" providerId="ADAL" clId="{27AEEE62-08F9-4730-9D4D-BC03C625B141}" dt="2020-04-21T10:22:41.806" v="27"/>
        <pc:sldMkLst>
          <pc:docMk/>
          <pc:sldMk cId="3208294739" sldId="260"/>
        </pc:sldMkLst>
        <pc:picChg chg="add">
          <ac:chgData name="Bogi Hansen" userId="66662890-d087-4e1b-877f-5796880dd9ed" providerId="ADAL" clId="{27AEEE62-08F9-4730-9D4D-BC03C625B141}" dt="2020-04-21T10:22:41.806" v="27"/>
          <ac:picMkLst>
            <pc:docMk/>
            <pc:sldMk cId="3208294739" sldId="260"/>
            <ac:picMk id="74" creationId="{E10DBF2C-C5D5-4A1E-A25E-B6D35B4FF147}"/>
          </ac:picMkLst>
        </pc:picChg>
      </pc:sldChg>
      <pc:sldChg chg="addSp">
        <pc:chgData name="Bogi Hansen" userId="66662890-d087-4e1b-877f-5796880dd9ed" providerId="ADAL" clId="{27AEEE62-08F9-4730-9D4D-BC03C625B141}" dt="2020-04-21T10:22:43.679" v="28"/>
        <pc:sldMkLst>
          <pc:docMk/>
          <pc:sldMk cId="751207775" sldId="261"/>
        </pc:sldMkLst>
        <pc:picChg chg="add">
          <ac:chgData name="Bogi Hansen" userId="66662890-d087-4e1b-877f-5796880dd9ed" providerId="ADAL" clId="{27AEEE62-08F9-4730-9D4D-BC03C625B141}" dt="2020-04-21T10:22:43.679" v="28"/>
          <ac:picMkLst>
            <pc:docMk/>
            <pc:sldMk cId="751207775" sldId="261"/>
            <ac:picMk id="4" creationId="{567E5FE5-6E69-42DA-AAC0-C44BF10ECE2F}"/>
          </ac:picMkLst>
        </pc:picChg>
      </pc:sldChg>
      <pc:sldChg chg="addSp delSp modSp mod setBg delDesignElem">
        <pc:chgData name="Bogi Hansen" userId="66662890-d087-4e1b-877f-5796880dd9ed" providerId="ADAL" clId="{27AEEE62-08F9-4730-9D4D-BC03C625B141}" dt="2020-04-21T10:20:24.450" v="5" actId="26606"/>
        <pc:sldMkLst>
          <pc:docMk/>
          <pc:sldMk cId="1739002609" sldId="262"/>
        </pc:sldMkLst>
        <pc:spChg chg="mod">
          <ac:chgData name="Bogi Hansen" userId="66662890-d087-4e1b-877f-5796880dd9ed" providerId="ADAL" clId="{27AEEE62-08F9-4730-9D4D-BC03C625B141}" dt="2020-04-21T10:20:24.450" v="5" actId="26606"/>
          <ac:spMkLst>
            <pc:docMk/>
            <pc:sldMk cId="1739002609" sldId="262"/>
            <ac:spMk id="4" creationId="{122807E1-A725-4D80-B107-15E95BFE9092}"/>
          </ac:spMkLst>
        </pc:spChg>
        <pc:spChg chg="mod">
          <ac:chgData name="Bogi Hansen" userId="66662890-d087-4e1b-877f-5796880dd9ed" providerId="ADAL" clId="{27AEEE62-08F9-4730-9D4D-BC03C625B141}" dt="2020-04-21T10:20:24.450" v="5" actId="26606"/>
          <ac:spMkLst>
            <pc:docMk/>
            <pc:sldMk cId="1739002609" sldId="262"/>
            <ac:spMk id="5" creationId="{85159EE8-6453-48F2-907D-B2D8BAB752F1}"/>
          </ac:spMkLst>
        </pc:spChg>
        <pc:spChg chg="add del">
          <ac:chgData name="Bogi Hansen" userId="66662890-d087-4e1b-877f-5796880dd9ed" providerId="ADAL" clId="{27AEEE62-08F9-4730-9D4D-BC03C625B141}" dt="2020-04-21T10:20:24.450" v="5" actId="26606"/>
          <ac:spMkLst>
            <pc:docMk/>
            <pc:sldMk cId="1739002609" sldId="262"/>
            <ac:spMk id="14" creationId="{F6B7BFBD-C488-4B5B-ABE5-8256F3FFB048}"/>
          </ac:spMkLst>
        </pc:spChg>
        <pc:spChg chg="add del">
          <ac:chgData name="Bogi Hansen" userId="66662890-d087-4e1b-877f-5796880dd9ed" providerId="ADAL" clId="{27AEEE62-08F9-4730-9D4D-BC03C625B141}" dt="2020-04-21T10:20:24.450" v="5" actId="26606"/>
          <ac:spMkLst>
            <pc:docMk/>
            <pc:sldMk cId="1739002609" sldId="262"/>
            <ac:spMk id="16" creationId="{2BA7674F-A261-445A-AE3A-A0AA30620EC8}"/>
          </ac:spMkLst>
        </pc:spChg>
        <pc:spChg chg="add del">
          <ac:chgData name="Bogi Hansen" userId="66662890-d087-4e1b-877f-5796880dd9ed" providerId="ADAL" clId="{27AEEE62-08F9-4730-9D4D-BC03C625B141}" dt="2020-04-21T10:20:24.450" v="5" actId="26606"/>
          <ac:spMkLst>
            <pc:docMk/>
            <pc:sldMk cId="1739002609" sldId="262"/>
            <ac:spMk id="18" creationId="{BA53A58C-A067-4B87-B48C-CB90C1FA0FEE}"/>
          </ac:spMkLst>
        </pc:spChg>
        <pc:grpChg chg="add del">
          <ac:chgData name="Bogi Hansen" userId="66662890-d087-4e1b-877f-5796880dd9ed" providerId="ADAL" clId="{27AEEE62-08F9-4730-9D4D-BC03C625B141}" dt="2020-04-21T10:20:24.450" v="5" actId="26606"/>
          <ac:grpSpMkLst>
            <pc:docMk/>
            <pc:sldMk cId="1739002609" sldId="262"/>
            <ac:grpSpMk id="10" creationId="{8C89EA62-F38E-4285-A105-C5E1BD360093}"/>
          </ac:grpSpMkLst>
        </pc:grpChg>
      </pc:sldChg>
      <pc:sldChg chg="addSp delSp modSp mod setBg">
        <pc:chgData name="Bogi Hansen" userId="66662890-d087-4e1b-877f-5796880dd9ed" providerId="ADAL" clId="{27AEEE62-08F9-4730-9D4D-BC03C625B141}" dt="2020-04-21T10:22:37.146" v="23"/>
        <pc:sldMkLst>
          <pc:docMk/>
          <pc:sldMk cId="2215129804" sldId="263"/>
        </pc:sldMkLst>
        <pc:spChg chg="mod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2" creationId="{E580C808-956A-4608-AEB2-0E792B177439}"/>
          </ac:spMkLst>
        </pc:spChg>
        <pc:spChg chg="mod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3" creationId="{0ECE398A-C638-4D1E-8711-07079A157181}"/>
          </ac:spMkLst>
        </pc:spChg>
        <pc:spChg chg="add del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11" creationId="{F837543A-6020-4505-A233-C9DB4BF74011}"/>
          </ac:spMkLst>
        </pc:spChg>
        <pc:spChg chg="add del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13" creationId="{35B16301-FB18-48BA-A6DD-C37CAF6F9A18}"/>
          </ac:spMkLst>
        </pc:spChg>
        <pc:spChg chg="add del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15" creationId="{C3C0D90E-074A-4F52-9B11-B52BEF4BCBE5}"/>
          </ac:spMkLst>
        </pc:spChg>
        <pc:spChg chg="add del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17" creationId="{CABBD4C1-E6F8-46F6-8152-A8A97490BF4D}"/>
          </ac:spMkLst>
        </pc:spChg>
        <pc:spChg chg="add del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19" creationId="{83BA5EF5-1FE9-4BF9-83BB-269BCDDF6156}"/>
          </ac:spMkLst>
        </pc:spChg>
        <pc:spChg chg="add del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23" creationId="{88853921-7BC9-4BDE-ACAB-133C683C82D6}"/>
          </ac:spMkLst>
        </pc:spChg>
        <pc:spChg chg="add del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25" creationId="{09192968-3AE7-4470-A61C-97294BB92731}"/>
          </ac:spMkLst>
        </pc:spChg>
        <pc:spChg chg="add del">
          <ac:chgData name="Bogi Hansen" userId="66662890-d087-4e1b-877f-5796880dd9ed" providerId="ADAL" clId="{27AEEE62-08F9-4730-9D4D-BC03C625B141}" dt="2020-04-21T10:20:58.380" v="14" actId="26606"/>
          <ac:spMkLst>
            <pc:docMk/>
            <pc:sldMk cId="2215129804" sldId="263"/>
            <ac:spMk id="27" creationId="{3AB72E55-43E4-4356-BFE8-E2102CB0B505}"/>
          </ac:spMkLst>
        </pc:spChg>
        <pc:picChg chg="add">
          <ac:chgData name="Bogi Hansen" userId="66662890-d087-4e1b-877f-5796880dd9ed" providerId="ADAL" clId="{27AEEE62-08F9-4730-9D4D-BC03C625B141}" dt="2020-04-21T10:22:37.146" v="23"/>
          <ac:picMkLst>
            <pc:docMk/>
            <pc:sldMk cId="2215129804" sldId="263"/>
            <ac:picMk id="86" creationId="{1534C84D-2128-4595-999E-30D407D75E3C}"/>
          </ac:picMkLst>
        </pc:picChg>
        <pc:inkChg chg="add mod">
          <ac:chgData name="Bogi Hansen" userId="66662890-d087-4e1b-877f-5796880dd9ed" providerId="ADAL" clId="{27AEEE62-08F9-4730-9D4D-BC03C625B141}" dt="2020-04-21T10:20:58.380" v="14" actId="26606"/>
          <ac:inkMkLst>
            <pc:docMk/>
            <pc:sldMk cId="2215129804" sldId="263"/>
            <ac:inkMk id="6" creationId="{A0110B8A-89E2-483A-B4C3-236CF670E17F}"/>
          </ac:inkMkLst>
        </pc:inkChg>
        <pc:cxnChg chg="add del">
          <ac:chgData name="Bogi Hansen" userId="66662890-d087-4e1b-877f-5796880dd9ed" providerId="ADAL" clId="{27AEEE62-08F9-4730-9D4D-BC03C625B141}" dt="2020-04-21T10:20:58.380" v="14" actId="26606"/>
          <ac:cxnSpMkLst>
            <pc:docMk/>
            <pc:sldMk cId="2215129804" sldId="263"/>
            <ac:cxnSpMk id="21" creationId="{4B3BCACB-5880-460B-9606-8C433A9AF99D}"/>
          </ac:cxnSpMkLst>
        </pc:cxnChg>
      </pc:sldChg>
      <pc:sldChg chg="addSp">
        <pc:chgData name="Bogi Hansen" userId="66662890-d087-4e1b-877f-5796880dd9ed" providerId="ADAL" clId="{27AEEE62-08F9-4730-9D4D-BC03C625B141}" dt="2020-04-21T10:22:40.295" v="26"/>
        <pc:sldMkLst>
          <pc:docMk/>
          <pc:sldMk cId="2705727284" sldId="264"/>
        </pc:sldMkLst>
        <pc:picChg chg="add">
          <ac:chgData name="Bogi Hansen" userId="66662890-d087-4e1b-877f-5796880dd9ed" providerId="ADAL" clId="{27AEEE62-08F9-4730-9D4D-BC03C625B141}" dt="2020-04-21T10:22:40.295" v="26"/>
          <ac:picMkLst>
            <pc:docMk/>
            <pc:sldMk cId="2705727284" sldId="264"/>
            <ac:picMk id="4" creationId="{79F09B36-1A1F-4452-BD95-7D62CBA0EBAE}"/>
          </ac:picMkLst>
        </pc:picChg>
      </pc:sldChg>
      <pc:sldChg chg="addSp">
        <pc:chgData name="Bogi Hansen" userId="66662890-d087-4e1b-877f-5796880dd9ed" providerId="ADAL" clId="{27AEEE62-08F9-4730-9D4D-BC03C625B141}" dt="2020-04-21T10:22:38.858" v="25"/>
        <pc:sldMkLst>
          <pc:docMk/>
          <pc:sldMk cId="3960075681" sldId="265"/>
        </pc:sldMkLst>
        <pc:picChg chg="add">
          <ac:chgData name="Bogi Hansen" userId="66662890-d087-4e1b-877f-5796880dd9ed" providerId="ADAL" clId="{27AEEE62-08F9-4730-9D4D-BC03C625B141}" dt="2020-04-21T10:22:38.858" v="25"/>
          <ac:picMkLst>
            <pc:docMk/>
            <pc:sldMk cId="3960075681" sldId="265"/>
            <ac:picMk id="4" creationId="{09643A29-3E3D-48EC-81A4-2D28606EF5E6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1T09:24:53.016"/>
    </inkml:context>
    <inkml:brush xml:id="br0">
      <inkml:brushProperty name="width" value="0.05" units="cm"/>
      <inkml:brushProperty name="height" value="0.05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4-21T09:24:53.016"/>
    </inkml:context>
    <inkml:brush xml:id="br0">
      <inkml:brushProperty name="width" value="0.05" units="cm"/>
      <inkml:brushProperty name="height" value="0.05" units="cm"/>
      <inkml:brushProperty name="color" value="#FFC114"/>
      <inkml:brushProperty name="ignorePressure" value="1"/>
    </inkml:brush>
  </inkml:definitions>
  <inkml:trace contextRef="#ctx0" brushRef="#br0">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D1130-FDE7-42FA-B888-C59F837A6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B6CF867-15CE-4896-84B4-84F9AA9A0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624FAE1-D2BD-4C6E-A677-EC0D797B0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473B502-34E4-4413-9014-330DDDC87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02B692B-F83D-44B5-9BB1-BEE9F61A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0221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AF68C-C514-4505-A209-30E12EFB4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864A972-B890-4195-8675-43910836C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056F15A-8B3E-4E17-9DDC-488EA478D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C4EDE0F-A1BC-4FB7-8CA3-367F4C530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AB58017-E34A-4139-95C5-B9FA377FE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6505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80D649B-7F7A-4730-8102-3C3D319040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42EB213-0DC5-48E3-A970-E3ABF4C67C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7DDD21D-B570-4B25-BDFE-D02989648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16DEE8F-243D-44C9-A12C-FAB22D86D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34DCDE-B55C-43AF-862C-99A8FC7F0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0297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F33EC-93D5-4A97-B242-959D2BAB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C1CC7A5-5D7B-4549-96C9-64C4C5E55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FCCDEF8-3F12-4D25-84FE-80AE2BEA7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9774E93-04F8-4D16-B7B9-77DC23762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FE16DFD-78C6-488E-A779-0E52C9BE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764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0050FF-E963-4E9C-9B4A-851E78079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BF02EAA-714F-4339-853C-F337B3038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AB30ADE-6522-4D86-834C-EA02EC3C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B42F959-34D3-42AB-9ED8-D2D49C680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60DAD00-2B90-4C82-98B5-537098CE8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472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8AC0B-56C5-46F9-817E-A10B30EE6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FCF11FE-4D10-48C5-8545-F237C19DD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B7D6FB6-863D-43F3-8C00-00E710AC3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9000A28-12EC-4D4A-B955-7A241AADF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B37CFF3-42B4-47EA-A115-870C5CCE0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1996403-7519-4346-8DEC-4A5DD46AC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1649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50AC1D-313A-416F-A3F0-BD1D2B1B1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C9DDB59-3C37-4011-9AFC-C1085BB06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0A1603-32A4-42EF-BE38-8EE1A74CA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4DEB3F6-A622-4797-8472-8AAED133DD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308A1B0-71D7-4F7E-9AD5-BA467BE044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8A158C75-783A-4981-BB94-310AE5ADC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2E65076-736E-4250-825B-0CDF730F5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A96AC06A-0C42-4E28-ADA1-562D18D0E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202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8A887-29E1-4E25-86C4-EF27CBF54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247C3DD-7A47-4D93-AB49-B6C718033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E31B783-2F87-4A1C-BE04-D146FF3B6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C478925-3B04-495A-A901-CAC701F1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077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AADF93C-7A4F-4F0B-91C8-E528BC2B9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A33A2C6C-5807-4A6E-9457-C3B396E78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4F5E1AD-ACAB-4C24-B8D3-1B7405B48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244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CF1807-2F1D-4E23-8C91-8C90967F5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7F884D0-E3C8-47A5-AB4C-F11C887D0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7BD7476-60EF-40AA-A078-6D8BFE0CA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057AB45-4DA1-40C2-80AA-7E85D507A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8F97702-5440-4C7D-BB32-5704D89C8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9BD9DAD-2DF5-4661-BFBE-B30A880BE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197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F2BEB-23AB-4FBD-B028-83E07AF0C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733C848-292C-4026-96A8-275D5677A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3A8FA50-605D-48C2-BE53-ED246904B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69923FF-5729-41AC-8DAC-5A34199B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A7F8DDF-09E0-4F10-A1B7-97DB37E78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75AFF5F-5724-4624-880F-C64B984E0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361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18E5E54-3058-4675-9EFE-1A0F1450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A32EAB5-A78D-4604-BE97-EC8BB2B36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37110E7-2656-450A-AFAF-4D2A33C6C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9EF70-9D99-4F22-82DB-21542E5A4829}" type="datetimeFigureOut">
              <a:rPr lang="da-DK" smtClean="0"/>
              <a:t>21-04-2020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753F81-FD45-4C59-B61F-3FBB9BD39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5E5E31B-F2C2-4D59-A27E-8DD8107A00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A3458-6146-4F1D-A88D-F053411D164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15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963AE7-4AF5-4833-BA7D-3A05A0F2CC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7689" y="3071183"/>
            <a:ext cx="9910296" cy="2590027"/>
          </a:xfrm>
        </p:spPr>
        <p:txBody>
          <a:bodyPr anchor="t">
            <a:normAutofit/>
          </a:bodyPr>
          <a:lstStyle/>
          <a:p>
            <a:pPr algn="l"/>
            <a:r>
              <a:rPr lang="da-DK" sz="8000"/>
              <a:t>Líkningar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189348E-C865-4699-9A65-B85C58BA5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7688" y="1553518"/>
            <a:ext cx="9910295" cy="1281733"/>
          </a:xfrm>
        </p:spPr>
        <p:txBody>
          <a:bodyPr anchor="b">
            <a:normAutofit/>
          </a:bodyPr>
          <a:lstStyle/>
          <a:p>
            <a:pPr algn="l"/>
            <a:r>
              <a:rPr lang="da-DK" dirty="0" err="1"/>
              <a:t>Grundvenjingar</a:t>
            </a:r>
            <a:r>
              <a:rPr lang="da-DK" dirty="0"/>
              <a:t> og </a:t>
            </a:r>
            <a:r>
              <a:rPr lang="da-DK" dirty="0" err="1"/>
              <a:t>víðka</a:t>
            </a:r>
            <a:endParaRPr lang="da-DK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21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03CF66-A118-45B0-B138-2B31A692C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Líkningar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B40031F-A198-465F-8B63-4CF37BB8B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Picture 2" descr="Math Design Clipart">
            <a:extLst>
              <a:ext uri="{FF2B5EF4-FFF2-40B4-BE49-F238E27FC236}">
                <a16:creationId xmlns:a16="http://schemas.microsoft.com/office/drawing/2014/main" id="{567E5FE5-6E69-42DA-AAC0-C44BF10EC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694" y="4478694"/>
            <a:ext cx="2379306" cy="2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207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90206-EE21-4BC2-A626-AD7109F5E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At finna tað ókenda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52C380D-3E7E-48AA-BE47-A0349A542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Lyklaorð</a:t>
            </a:r>
            <a:r>
              <a:rPr lang="da-DK" dirty="0"/>
              <a:t>/</a:t>
            </a:r>
            <a:r>
              <a:rPr lang="da-DK" dirty="0" err="1"/>
              <a:t>hugtøk</a:t>
            </a:r>
            <a:r>
              <a:rPr lang="da-DK" dirty="0"/>
              <a:t>:</a:t>
            </a:r>
          </a:p>
          <a:p>
            <a:pPr lvl="1"/>
            <a:r>
              <a:rPr lang="da-DK" dirty="0" err="1"/>
              <a:t>Teknið</a:t>
            </a:r>
            <a:r>
              <a:rPr lang="da-DK" dirty="0"/>
              <a:t> =</a:t>
            </a:r>
          </a:p>
          <a:p>
            <a:pPr lvl="2"/>
            <a:r>
              <a:rPr lang="da-DK" dirty="0" err="1"/>
              <a:t>Tað</a:t>
            </a:r>
            <a:r>
              <a:rPr lang="da-DK" dirty="0"/>
              <a:t> </a:t>
            </a:r>
            <a:r>
              <a:rPr lang="da-DK" dirty="0" err="1"/>
              <a:t>sama</a:t>
            </a:r>
            <a:r>
              <a:rPr lang="da-DK" dirty="0"/>
              <a:t> sum</a:t>
            </a:r>
          </a:p>
          <a:p>
            <a:pPr lvl="1"/>
            <a:r>
              <a:rPr lang="da-DK" dirty="0" err="1"/>
              <a:t>Vit</a:t>
            </a:r>
            <a:r>
              <a:rPr lang="da-DK" dirty="0"/>
              <a:t> </a:t>
            </a:r>
            <a:r>
              <a:rPr lang="da-DK" dirty="0" err="1"/>
              <a:t>gera</a:t>
            </a:r>
            <a:r>
              <a:rPr lang="da-DK" dirty="0"/>
              <a:t> </a:t>
            </a:r>
            <a:r>
              <a:rPr lang="da-DK" dirty="0" err="1"/>
              <a:t>tað</a:t>
            </a:r>
            <a:r>
              <a:rPr lang="da-DK" dirty="0"/>
              <a:t> </a:t>
            </a:r>
            <a:r>
              <a:rPr lang="da-DK" dirty="0" err="1"/>
              <a:t>sama</a:t>
            </a:r>
            <a:r>
              <a:rPr lang="da-DK" dirty="0"/>
              <a:t> á </a:t>
            </a:r>
            <a:r>
              <a:rPr lang="da-DK" dirty="0" err="1"/>
              <a:t>báðum</a:t>
            </a:r>
            <a:r>
              <a:rPr lang="da-DK" dirty="0"/>
              <a:t> </a:t>
            </a:r>
            <a:r>
              <a:rPr lang="da-DK" dirty="0" err="1"/>
              <a:t>síðum</a:t>
            </a:r>
            <a:endParaRPr lang="da-DK" dirty="0"/>
          </a:p>
          <a:p>
            <a:pPr lvl="1"/>
            <a:r>
              <a:rPr lang="da-DK" dirty="0" err="1"/>
              <a:t>Vit</a:t>
            </a:r>
            <a:r>
              <a:rPr lang="da-DK" dirty="0"/>
              <a:t> </a:t>
            </a:r>
            <a:r>
              <a:rPr lang="da-DK" dirty="0" err="1"/>
              <a:t>finna</a:t>
            </a:r>
            <a:r>
              <a:rPr lang="da-DK" dirty="0"/>
              <a:t> </a:t>
            </a:r>
            <a:r>
              <a:rPr lang="da-DK" dirty="0" err="1"/>
              <a:t>tað</a:t>
            </a:r>
            <a:r>
              <a:rPr lang="da-DK" dirty="0"/>
              <a:t> </a:t>
            </a:r>
            <a:r>
              <a:rPr lang="da-DK" dirty="0" err="1"/>
              <a:t>ókenda</a:t>
            </a:r>
            <a:r>
              <a:rPr lang="da-DK" dirty="0"/>
              <a:t>, </a:t>
            </a:r>
            <a:r>
              <a:rPr lang="da-DK" dirty="0" err="1"/>
              <a:t>t.d</a:t>
            </a:r>
            <a:r>
              <a:rPr lang="da-DK" dirty="0"/>
              <a:t>. x</a:t>
            </a:r>
          </a:p>
        </p:txBody>
      </p:sp>
      <p:pic>
        <p:nvPicPr>
          <p:cNvPr id="1026" name="Picture 2" descr="Math Design Clipart">
            <a:extLst>
              <a:ext uri="{FF2B5EF4-FFF2-40B4-BE49-F238E27FC236}">
                <a16:creationId xmlns:a16="http://schemas.microsoft.com/office/drawing/2014/main" id="{8426D295-BE1C-4823-A0E9-958A8E505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694" y="4478694"/>
            <a:ext cx="2379306" cy="2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377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80C808-956A-4608-AEB2-0E792B177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Líkningar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ECE398A-C638-4D1E-8711-07079A157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Rokna</a:t>
            </a:r>
            <a:r>
              <a:rPr lang="da-DK" dirty="0"/>
              <a:t> í </a:t>
            </a:r>
            <a:r>
              <a:rPr lang="da-DK" dirty="0" err="1"/>
              <a:t>felag</a:t>
            </a:r>
            <a:endParaRPr lang="da-DK" dirty="0"/>
          </a:p>
          <a:p>
            <a:pPr lvl="1"/>
            <a:r>
              <a:rPr lang="da-DK" dirty="0"/>
              <a:t>x + 5 = 8</a:t>
            </a:r>
          </a:p>
          <a:p>
            <a:pPr lvl="1"/>
            <a:endParaRPr lang="da-DK" dirty="0"/>
          </a:p>
          <a:p>
            <a:pPr lvl="1"/>
            <a:r>
              <a:rPr lang="da-DK" dirty="0"/>
              <a:t>5 + x = 11</a:t>
            </a:r>
          </a:p>
          <a:p>
            <a:pPr lvl="1"/>
            <a:endParaRPr lang="da-DK" dirty="0"/>
          </a:p>
          <a:p>
            <a:pPr lvl="1"/>
            <a:r>
              <a:rPr lang="da-DK" dirty="0"/>
              <a:t>18 = 5 + x</a:t>
            </a:r>
          </a:p>
          <a:p>
            <a:endParaRPr lang="da-DK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Håndskrift 5">
                <a:extLst>
                  <a:ext uri="{FF2B5EF4-FFF2-40B4-BE49-F238E27FC236}">
                    <a16:creationId xmlns:a16="http://schemas.microsoft.com/office/drawing/2014/main" id="{A0110B8A-89E2-483A-B4C3-236CF670E17F}"/>
                  </a:ext>
                </a:extLst>
              </p14:cNvPr>
              <p14:cNvContentPartPr/>
              <p14:nvPr/>
            </p14:nvContentPartPr>
            <p14:xfrm>
              <a:off x="2616880" y="2080387"/>
              <a:ext cx="360" cy="360"/>
            </p14:xfrm>
          </p:contentPart>
        </mc:Choice>
        <mc:Fallback>
          <p:pic>
            <p:nvPicPr>
              <p:cNvPr id="6" name="Håndskrift 5">
                <a:extLst>
                  <a:ext uri="{FF2B5EF4-FFF2-40B4-BE49-F238E27FC236}">
                    <a16:creationId xmlns:a16="http://schemas.microsoft.com/office/drawing/2014/main" id="{A0110B8A-89E2-483A-B4C3-236CF670E1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07880" y="2071387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Picture 2" descr="Math Design Clipart">
            <a:extLst>
              <a:ext uri="{FF2B5EF4-FFF2-40B4-BE49-F238E27FC236}">
                <a16:creationId xmlns:a16="http://schemas.microsoft.com/office/drawing/2014/main" id="{FD106F72-7EBD-430D-986D-EB0251F32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694" y="4478694"/>
            <a:ext cx="2379306" cy="2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54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80C808-956A-4608-AEB2-0E792B177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Líkningar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ECE398A-C638-4D1E-8711-07079A157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Rokna</a:t>
            </a:r>
            <a:r>
              <a:rPr lang="da-DK" dirty="0"/>
              <a:t> í </a:t>
            </a:r>
            <a:r>
              <a:rPr lang="da-DK" dirty="0" err="1"/>
              <a:t>felag</a:t>
            </a:r>
            <a:endParaRPr lang="da-DK" dirty="0"/>
          </a:p>
          <a:p>
            <a:pPr lvl="1"/>
            <a:r>
              <a:rPr lang="da-DK" dirty="0"/>
              <a:t>3x + 5 = 17</a:t>
            </a:r>
          </a:p>
          <a:p>
            <a:pPr lvl="1"/>
            <a:endParaRPr lang="da-DK" dirty="0"/>
          </a:p>
          <a:p>
            <a:pPr lvl="1"/>
            <a:r>
              <a:rPr lang="da-DK" dirty="0"/>
              <a:t>19 - 5x = 9</a:t>
            </a:r>
          </a:p>
          <a:p>
            <a:pPr lvl="1"/>
            <a:endParaRPr lang="da-DK" dirty="0"/>
          </a:p>
          <a:p>
            <a:pPr lvl="1"/>
            <a:r>
              <a:rPr lang="da-DK" dirty="0"/>
              <a:t>25 = 4x + 37</a:t>
            </a:r>
          </a:p>
          <a:p>
            <a:endParaRPr lang="da-DK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Håndskrift 5">
                <a:extLst>
                  <a:ext uri="{FF2B5EF4-FFF2-40B4-BE49-F238E27FC236}">
                    <a16:creationId xmlns:a16="http://schemas.microsoft.com/office/drawing/2014/main" id="{A0110B8A-89E2-483A-B4C3-236CF670E17F}"/>
                  </a:ext>
                </a:extLst>
              </p14:cNvPr>
              <p14:cNvContentPartPr/>
              <p14:nvPr/>
            </p14:nvContentPartPr>
            <p14:xfrm>
              <a:off x="2616880" y="2080387"/>
              <a:ext cx="360" cy="360"/>
            </p14:xfrm>
          </p:contentPart>
        </mc:Choice>
        <mc:Fallback>
          <p:pic>
            <p:nvPicPr>
              <p:cNvPr id="6" name="Håndskrift 5">
                <a:extLst>
                  <a:ext uri="{FF2B5EF4-FFF2-40B4-BE49-F238E27FC236}">
                    <a16:creationId xmlns:a16="http://schemas.microsoft.com/office/drawing/2014/main" id="{A0110B8A-89E2-483A-B4C3-236CF670E1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07880" y="2071387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86" name="Picture 2" descr="Math Design Clipart">
            <a:extLst>
              <a:ext uri="{FF2B5EF4-FFF2-40B4-BE49-F238E27FC236}">
                <a16:creationId xmlns:a16="http://schemas.microsoft.com/office/drawing/2014/main" id="{1534C84D-2128-4595-999E-30D407D75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694" y="4478694"/>
            <a:ext cx="2379306" cy="2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12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758FA0-1AD3-4EB9-8D13-9EB4C95FF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Líkningar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F0D3F4D-2481-4A2A-BB2A-FC3668D10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o-FO" dirty="0" err="1"/>
              <a:t>Umstytta</a:t>
            </a:r>
            <a:endParaRPr lang="fo-FO" dirty="0"/>
          </a:p>
          <a:p>
            <a:pPr lvl="1"/>
            <a:r>
              <a:rPr lang="da-DK" dirty="0"/>
              <a:t>x + x = 2x</a:t>
            </a:r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r>
              <a:rPr lang="da-DK" dirty="0"/>
              <a:t>x + 2 + x + 4 = 2x + 6</a:t>
            </a:r>
          </a:p>
          <a:p>
            <a:pPr lvl="1"/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25" name="Picture 2" descr="Math Design Clipart">
            <a:extLst>
              <a:ext uri="{FF2B5EF4-FFF2-40B4-BE49-F238E27FC236}">
                <a16:creationId xmlns:a16="http://schemas.microsoft.com/office/drawing/2014/main" id="{888281EF-005A-4F74-81CF-1E77123C5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694" y="4478694"/>
            <a:ext cx="2379306" cy="2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94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758FA0-1AD3-4EB9-8D13-9EB4C95FF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Líkningar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F0D3F4D-2481-4A2A-BB2A-FC3668D10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Umstytt</a:t>
            </a:r>
            <a:r>
              <a:rPr lang="da-DK" dirty="0"/>
              <a:t> og </a:t>
            </a:r>
            <a:r>
              <a:rPr lang="da-DK" dirty="0" err="1"/>
              <a:t>loys</a:t>
            </a:r>
            <a:r>
              <a:rPr lang="da-DK" dirty="0"/>
              <a:t> </a:t>
            </a:r>
            <a:r>
              <a:rPr lang="da-DK" dirty="0" err="1"/>
              <a:t>líkningar</a:t>
            </a:r>
            <a:endParaRPr lang="da-DK" dirty="0"/>
          </a:p>
          <a:p>
            <a:pPr lvl="1"/>
            <a:r>
              <a:rPr lang="da-DK" dirty="0"/>
              <a:t>-2x + 4 + 3x = 12</a:t>
            </a:r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r>
              <a:rPr lang="da-DK" dirty="0"/>
              <a:t>4x - 5 - 3x = 6</a:t>
            </a:r>
          </a:p>
          <a:p>
            <a:pPr lvl="1"/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Picture 2" descr="Math Design Clipart">
            <a:extLst>
              <a:ext uri="{FF2B5EF4-FFF2-40B4-BE49-F238E27FC236}">
                <a16:creationId xmlns:a16="http://schemas.microsoft.com/office/drawing/2014/main" id="{09643A29-3E3D-48EC-81A4-2D28606EF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694" y="4478694"/>
            <a:ext cx="2379306" cy="2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075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22807E1-A725-4D80-B107-15E95BFE9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Gjøgnumgongd av heimaarbeiði</a:t>
            </a:r>
            <a:endParaRPr lang="da-DK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5159EE8-6453-48F2-907D-B2D8BAB75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27.04.2020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39002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758FA0-1AD3-4EB9-8D13-9EB4C95FF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Líkningar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F0D3F4D-2481-4A2A-BB2A-FC3668D10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Umstytt</a:t>
            </a:r>
            <a:r>
              <a:rPr lang="da-DK" dirty="0"/>
              <a:t> og </a:t>
            </a:r>
            <a:r>
              <a:rPr lang="da-DK" dirty="0" err="1"/>
              <a:t>loys</a:t>
            </a:r>
            <a:r>
              <a:rPr lang="da-DK" dirty="0"/>
              <a:t> </a:t>
            </a:r>
            <a:r>
              <a:rPr lang="da-DK" dirty="0" err="1"/>
              <a:t>líkningar</a:t>
            </a:r>
            <a:endParaRPr lang="da-DK" dirty="0"/>
          </a:p>
          <a:p>
            <a:pPr lvl="1"/>
            <a:r>
              <a:rPr lang="da-DK" dirty="0"/>
              <a:t>-2x+4+3x=12</a:t>
            </a:r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lvl="1"/>
            <a:r>
              <a:rPr lang="da-DK" dirty="0"/>
              <a:t>4x-5-3x=6</a:t>
            </a:r>
          </a:p>
          <a:p>
            <a:pPr lvl="1"/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4" name="Picture 2" descr="Math Design Clipart">
            <a:extLst>
              <a:ext uri="{FF2B5EF4-FFF2-40B4-BE49-F238E27FC236}">
                <a16:creationId xmlns:a16="http://schemas.microsoft.com/office/drawing/2014/main" id="{79F09B36-1A1F-4452-BD95-7D62CBA0E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694" y="4478694"/>
            <a:ext cx="2379306" cy="2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727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DD06A1-5933-42D7-8FC3-ED3694247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Líkningar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696F09B-8F0D-4426-A1E8-05AAD0599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da-DK" dirty="0" err="1"/>
              <a:t>Klombur</a:t>
            </a:r>
            <a:endParaRPr lang="da-DK" dirty="0"/>
          </a:p>
          <a:p>
            <a:pPr lvl="1"/>
            <a:r>
              <a:rPr lang="da-DK" dirty="0"/>
              <a:t>2(x+2)=8</a:t>
            </a:r>
          </a:p>
          <a:p>
            <a:pPr lvl="2"/>
            <a:r>
              <a:rPr lang="da-DK" dirty="0"/>
              <a:t>2x+4=8</a:t>
            </a:r>
          </a:p>
          <a:p>
            <a:pPr lvl="1"/>
            <a:r>
              <a:rPr lang="da-DK" dirty="0"/>
              <a:t>2(x+2)-x=5</a:t>
            </a:r>
          </a:p>
          <a:p>
            <a:pPr lvl="1"/>
            <a:endParaRPr lang="da-DK" dirty="0"/>
          </a:p>
        </p:txBody>
      </p:sp>
      <p:pic>
        <p:nvPicPr>
          <p:cNvPr id="74" name="Picture 2" descr="Math Design Clipart">
            <a:extLst>
              <a:ext uri="{FF2B5EF4-FFF2-40B4-BE49-F238E27FC236}">
                <a16:creationId xmlns:a16="http://schemas.microsoft.com/office/drawing/2014/main" id="{E10DBF2C-C5D5-4A1E-A25E-B6D35B4FF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694" y="4478694"/>
            <a:ext cx="2379306" cy="23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294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150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Líkningar</vt:lpstr>
      <vt:lpstr>At finna tað ókenda</vt:lpstr>
      <vt:lpstr>Líkningar</vt:lpstr>
      <vt:lpstr>Líkningar</vt:lpstr>
      <vt:lpstr>Líkningar</vt:lpstr>
      <vt:lpstr>Líkningar</vt:lpstr>
      <vt:lpstr>Gjøgnumgongd av heimaarbeiði</vt:lpstr>
      <vt:lpstr>Líkningar</vt:lpstr>
      <vt:lpstr>Líkningar</vt:lpstr>
      <vt:lpstr>Líkningar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Líkningar</dc:title>
  <dc:creator>Bogi Hansen</dc:creator>
  <cp:lastModifiedBy>Bogi Hansen</cp:lastModifiedBy>
  <cp:revision>1</cp:revision>
  <dcterms:created xsi:type="dcterms:W3CDTF">2020-04-21T10:20:29Z</dcterms:created>
  <dcterms:modified xsi:type="dcterms:W3CDTF">2020-04-21T10:40:07Z</dcterms:modified>
</cp:coreProperties>
</file>