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2" r:id="rId4"/>
    <p:sldId id="258" r:id="rId5"/>
    <p:sldId id="264" r:id="rId6"/>
    <p:sldId id="261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C05989-53C8-6533-8D20-7C799598FF56}" v="386" dt="2024-08-27T14:51:43.763"/>
    <p1510:client id="{EC0E24C0-7B38-824E-FAC4-0C9D42AA10EE}" v="124" dt="2024-08-28T11:39:31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F26597-15EF-433A-AB01-429EFDA805A3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B7A5853-F633-4560-9894-8DC7CCFD86EE}">
      <dgm:prSet/>
      <dgm:spPr/>
      <dgm:t>
        <a:bodyPr/>
        <a:lstStyle/>
        <a:p>
          <a:r>
            <a:rPr lang="da-DK" dirty="0">
              <a:latin typeface="Aharoni"/>
            </a:rPr>
            <a:t>Føroyskt</a:t>
          </a:r>
          <a:endParaRPr lang="en-US" dirty="0" err="1"/>
        </a:p>
      </dgm:t>
    </dgm:pt>
    <dgm:pt modelId="{243F7303-01EA-4E38-B63C-B1FFE980264F}" type="parTrans" cxnId="{22B7B672-7EB2-4FB1-9A28-13CA4F08DB91}">
      <dgm:prSet/>
      <dgm:spPr/>
      <dgm:t>
        <a:bodyPr/>
        <a:lstStyle/>
        <a:p>
          <a:endParaRPr lang="en-US"/>
        </a:p>
      </dgm:t>
    </dgm:pt>
    <dgm:pt modelId="{55D4D7E8-4C09-41FE-8A6C-EE521C18F7F6}" type="sibTrans" cxnId="{22B7B672-7EB2-4FB1-9A28-13CA4F08DB91}">
      <dgm:prSet/>
      <dgm:spPr/>
      <dgm:t>
        <a:bodyPr/>
        <a:lstStyle/>
        <a:p>
          <a:endParaRPr lang="en-US"/>
        </a:p>
      </dgm:t>
    </dgm:pt>
    <dgm:pt modelId="{665B371A-92F8-4A02-B4C5-1D494146EC82}">
      <dgm:prSet/>
      <dgm:spPr/>
      <dgm:t>
        <a:bodyPr/>
        <a:lstStyle/>
        <a:p>
          <a:r>
            <a:rPr lang="da-DK" dirty="0">
              <a:latin typeface="Aharoni"/>
            </a:rPr>
            <a:t>Støddfrøði</a:t>
          </a:r>
          <a:endParaRPr lang="en-US" dirty="0" err="1"/>
        </a:p>
      </dgm:t>
    </dgm:pt>
    <dgm:pt modelId="{CDBB2645-83B2-420B-B701-DDFEF228B5F7}" type="parTrans" cxnId="{A88D98B6-C47F-4D5B-82ED-E087259CD053}">
      <dgm:prSet/>
      <dgm:spPr/>
      <dgm:t>
        <a:bodyPr/>
        <a:lstStyle/>
        <a:p>
          <a:endParaRPr lang="en-US"/>
        </a:p>
      </dgm:t>
    </dgm:pt>
    <dgm:pt modelId="{283CFC8F-4B71-4EA2-BCE9-67DE329F4B70}" type="sibTrans" cxnId="{A88D98B6-C47F-4D5B-82ED-E087259CD053}">
      <dgm:prSet/>
      <dgm:spPr/>
      <dgm:t>
        <a:bodyPr/>
        <a:lstStyle/>
        <a:p>
          <a:endParaRPr lang="en-US"/>
        </a:p>
      </dgm:t>
    </dgm:pt>
    <dgm:pt modelId="{36A7439D-8A1D-47F5-B625-0985EDD4B1E2}">
      <dgm:prSet/>
      <dgm:spPr/>
      <dgm:t>
        <a:bodyPr/>
        <a:lstStyle/>
        <a:p>
          <a:r>
            <a:rPr lang="da-DK" dirty="0">
              <a:latin typeface="Aharoni"/>
            </a:rPr>
            <a:t>Ítróttur</a:t>
          </a:r>
          <a:endParaRPr lang="en-US" dirty="0" err="1"/>
        </a:p>
      </dgm:t>
    </dgm:pt>
    <dgm:pt modelId="{CEDE76C2-9917-4F81-A348-69A4AE0AC446}" type="parTrans" cxnId="{44B67220-01EE-4208-9AC4-1F7CB839BE52}">
      <dgm:prSet/>
      <dgm:spPr/>
      <dgm:t>
        <a:bodyPr/>
        <a:lstStyle/>
        <a:p>
          <a:endParaRPr lang="en-US"/>
        </a:p>
      </dgm:t>
    </dgm:pt>
    <dgm:pt modelId="{F0429703-F84B-4D17-B3F5-D0A6D2B6256D}" type="sibTrans" cxnId="{44B67220-01EE-4208-9AC4-1F7CB839BE52}">
      <dgm:prSet/>
      <dgm:spPr/>
      <dgm:t>
        <a:bodyPr/>
        <a:lstStyle/>
        <a:p>
          <a:endParaRPr lang="en-US"/>
        </a:p>
      </dgm:t>
    </dgm:pt>
    <dgm:pt modelId="{40E92B1E-9549-4784-B99C-79F2C3DF2E42}">
      <dgm:prSet phldr="0"/>
      <dgm:spPr/>
      <dgm:t>
        <a:bodyPr/>
        <a:lstStyle/>
        <a:p>
          <a:r>
            <a:rPr lang="da-DK" dirty="0">
              <a:latin typeface="Aharoni"/>
            </a:rPr>
            <a:t>Handaverk/list</a:t>
          </a:r>
          <a:endParaRPr lang="da-DK" dirty="0"/>
        </a:p>
      </dgm:t>
    </dgm:pt>
    <dgm:pt modelId="{D52F5232-2108-4AF4-9EC5-33065C2EF9A3}" type="parTrans" cxnId="{2F8654B0-99DF-40BB-8EF7-2A3AB902B821}">
      <dgm:prSet/>
      <dgm:spPr/>
      <dgm:t>
        <a:bodyPr/>
        <a:lstStyle/>
        <a:p>
          <a:endParaRPr lang="en-US"/>
        </a:p>
      </dgm:t>
    </dgm:pt>
    <dgm:pt modelId="{9BFE99F5-8977-44A9-99E0-5AC769119E1A}" type="sibTrans" cxnId="{2F8654B0-99DF-40BB-8EF7-2A3AB902B821}">
      <dgm:prSet/>
      <dgm:spPr/>
      <dgm:t>
        <a:bodyPr/>
        <a:lstStyle/>
        <a:p>
          <a:endParaRPr lang="en-US"/>
        </a:p>
      </dgm:t>
    </dgm:pt>
    <dgm:pt modelId="{C0B381EB-B325-4AB1-813B-C5308C9FCDE7}">
      <dgm:prSet/>
      <dgm:spPr/>
      <dgm:t>
        <a:bodyPr/>
        <a:lstStyle/>
        <a:p>
          <a:pPr rtl="0"/>
          <a:r>
            <a:rPr lang="da-DK" dirty="0">
              <a:latin typeface="Aharoni"/>
            </a:rPr>
            <a:t>Heimstaðarlæra</a:t>
          </a:r>
          <a:endParaRPr lang="en-US" dirty="0" err="1"/>
        </a:p>
      </dgm:t>
    </dgm:pt>
    <dgm:pt modelId="{CD8F092F-2FBE-4EFC-B097-91BB7467939E}" type="parTrans" cxnId="{788BD87A-2A04-4F16-B743-8AF9212AAE6F}">
      <dgm:prSet/>
      <dgm:spPr/>
      <dgm:t>
        <a:bodyPr/>
        <a:lstStyle/>
        <a:p>
          <a:endParaRPr lang="en-US"/>
        </a:p>
      </dgm:t>
    </dgm:pt>
    <dgm:pt modelId="{05882935-FBF3-421E-BC80-D883A5D11D4C}" type="sibTrans" cxnId="{788BD87A-2A04-4F16-B743-8AF9212AAE6F}">
      <dgm:prSet/>
      <dgm:spPr/>
      <dgm:t>
        <a:bodyPr/>
        <a:lstStyle/>
        <a:p>
          <a:endParaRPr lang="en-US"/>
        </a:p>
      </dgm:t>
    </dgm:pt>
    <dgm:pt modelId="{3E28CA85-185F-4D8B-97FB-8D9412BBF2D7}">
      <dgm:prSet/>
      <dgm:spPr/>
      <dgm:t>
        <a:bodyPr/>
        <a:lstStyle/>
        <a:p>
          <a:r>
            <a:rPr lang="da-DK" dirty="0">
              <a:latin typeface="Aharoni"/>
            </a:rPr>
            <a:t>Kristni</a:t>
          </a:r>
          <a:endParaRPr lang="da-DK" dirty="0"/>
        </a:p>
      </dgm:t>
    </dgm:pt>
    <dgm:pt modelId="{511D3139-1DBA-4705-A103-35B3672A877E}" type="parTrans" cxnId="{20DAEC23-B919-43C8-82D8-7566CEB93BC8}">
      <dgm:prSet/>
      <dgm:spPr/>
      <dgm:t>
        <a:bodyPr/>
        <a:lstStyle/>
        <a:p>
          <a:endParaRPr lang="en-US"/>
        </a:p>
      </dgm:t>
    </dgm:pt>
    <dgm:pt modelId="{6059E262-9E41-45CF-94B2-1CEDD0E6651B}" type="sibTrans" cxnId="{20DAEC23-B919-43C8-82D8-7566CEB93BC8}">
      <dgm:prSet/>
      <dgm:spPr/>
      <dgm:t>
        <a:bodyPr/>
        <a:lstStyle/>
        <a:p>
          <a:endParaRPr lang="en-US"/>
        </a:p>
      </dgm:t>
    </dgm:pt>
    <dgm:pt modelId="{7EC9D1AC-0E7F-4B68-A38E-068C73684305}">
      <dgm:prSet/>
      <dgm:spPr/>
      <dgm:t>
        <a:bodyPr/>
        <a:lstStyle/>
        <a:p>
          <a:r>
            <a:rPr lang="da-DK" dirty="0">
              <a:latin typeface="Aharoni"/>
            </a:rPr>
            <a:t>SI/Útískúli</a:t>
          </a:r>
          <a:endParaRPr lang="en-US" dirty="0"/>
        </a:p>
      </dgm:t>
    </dgm:pt>
    <dgm:pt modelId="{D0506C9D-C98A-4E18-90AA-5BFF59229776}" type="parTrans" cxnId="{C600E174-6CD3-4C20-BDB1-A2360FA84069}">
      <dgm:prSet/>
      <dgm:spPr/>
      <dgm:t>
        <a:bodyPr/>
        <a:lstStyle/>
        <a:p>
          <a:endParaRPr lang="en-US"/>
        </a:p>
      </dgm:t>
    </dgm:pt>
    <dgm:pt modelId="{2239FAE2-89D6-449F-9F58-65365E01548B}" type="sibTrans" cxnId="{C600E174-6CD3-4C20-BDB1-A2360FA84069}">
      <dgm:prSet/>
      <dgm:spPr/>
      <dgm:t>
        <a:bodyPr/>
        <a:lstStyle/>
        <a:p>
          <a:endParaRPr lang="en-US"/>
        </a:p>
      </dgm:t>
    </dgm:pt>
    <dgm:pt modelId="{9E86BE61-50B4-447E-B574-96E10F478DCC}">
      <dgm:prSet phldr="0"/>
      <dgm:spPr/>
      <dgm:t>
        <a:bodyPr/>
        <a:lstStyle/>
        <a:p>
          <a:r>
            <a:rPr lang="da-DK" b="0" dirty="0">
              <a:latin typeface="Aharoni"/>
            </a:rPr>
            <a:t>Danskt</a:t>
          </a:r>
        </a:p>
      </dgm:t>
    </dgm:pt>
    <dgm:pt modelId="{2B438827-55AC-486B-BCC8-AA86498D4BBD}" type="parTrans" cxnId="{C777BC54-73E8-4A0C-96E2-CBB41062D9D3}">
      <dgm:prSet/>
      <dgm:spPr/>
    </dgm:pt>
    <dgm:pt modelId="{D3F04636-FCE9-4086-98A3-C582FC2EBBCA}" type="sibTrans" cxnId="{C777BC54-73E8-4A0C-96E2-CBB41062D9D3}">
      <dgm:prSet/>
      <dgm:spPr/>
    </dgm:pt>
    <dgm:pt modelId="{25E262A9-2B9A-42F5-99D3-5418A26E363C}" type="pres">
      <dgm:prSet presAssocID="{5FF26597-15EF-433A-AB01-429EFDA805A3}" presName="diagram" presStyleCnt="0">
        <dgm:presLayoutVars>
          <dgm:dir/>
          <dgm:resizeHandles val="exact"/>
        </dgm:presLayoutVars>
      </dgm:prSet>
      <dgm:spPr/>
    </dgm:pt>
    <dgm:pt modelId="{21834A90-8BDF-4383-AA3D-A69A30E840E3}" type="pres">
      <dgm:prSet presAssocID="{DB7A5853-F633-4560-9894-8DC7CCFD86EE}" presName="node" presStyleLbl="node1" presStyleIdx="0" presStyleCnt="8">
        <dgm:presLayoutVars>
          <dgm:bulletEnabled val="1"/>
        </dgm:presLayoutVars>
      </dgm:prSet>
      <dgm:spPr/>
    </dgm:pt>
    <dgm:pt modelId="{D6B1FB13-105B-46BA-86B8-6BDE0A15AE4A}" type="pres">
      <dgm:prSet presAssocID="{55D4D7E8-4C09-41FE-8A6C-EE521C18F7F6}" presName="sibTrans" presStyleCnt="0"/>
      <dgm:spPr/>
    </dgm:pt>
    <dgm:pt modelId="{3634A853-147D-4288-8427-AC3C1C24332C}" type="pres">
      <dgm:prSet presAssocID="{665B371A-92F8-4A02-B4C5-1D494146EC82}" presName="node" presStyleLbl="node1" presStyleIdx="1" presStyleCnt="8">
        <dgm:presLayoutVars>
          <dgm:bulletEnabled val="1"/>
        </dgm:presLayoutVars>
      </dgm:prSet>
      <dgm:spPr/>
    </dgm:pt>
    <dgm:pt modelId="{CB76CEFA-9C07-4776-A509-8891BD90D4D2}" type="pres">
      <dgm:prSet presAssocID="{283CFC8F-4B71-4EA2-BCE9-67DE329F4B70}" presName="sibTrans" presStyleCnt="0"/>
      <dgm:spPr/>
    </dgm:pt>
    <dgm:pt modelId="{6AB9E50A-546F-447F-89FB-24ED2E20FCDE}" type="pres">
      <dgm:prSet presAssocID="{36A7439D-8A1D-47F5-B625-0985EDD4B1E2}" presName="node" presStyleLbl="node1" presStyleIdx="2" presStyleCnt="8">
        <dgm:presLayoutVars>
          <dgm:bulletEnabled val="1"/>
        </dgm:presLayoutVars>
      </dgm:prSet>
      <dgm:spPr/>
    </dgm:pt>
    <dgm:pt modelId="{2D6E9E51-58B0-46AA-B46C-69D949E9A4FC}" type="pres">
      <dgm:prSet presAssocID="{F0429703-F84B-4D17-B3F5-D0A6D2B6256D}" presName="sibTrans" presStyleCnt="0"/>
      <dgm:spPr/>
    </dgm:pt>
    <dgm:pt modelId="{EC583B2C-5E45-426F-94BE-EFC9E6149F32}" type="pres">
      <dgm:prSet presAssocID="{40E92B1E-9549-4784-B99C-79F2C3DF2E42}" presName="node" presStyleLbl="node1" presStyleIdx="3" presStyleCnt="8">
        <dgm:presLayoutVars>
          <dgm:bulletEnabled val="1"/>
        </dgm:presLayoutVars>
      </dgm:prSet>
      <dgm:spPr/>
    </dgm:pt>
    <dgm:pt modelId="{473DE942-E929-481D-AC52-56B5F9C53398}" type="pres">
      <dgm:prSet presAssocID="{9BFE99F5-8977-44A9-99E0-5AC769119E1A}" presName="sibTrans" presStyleCnt="0"/>
      <dgm:spPr/>
    </dgm:pt>
    <dgm:pt modelId="{407B84A5-8EB9-4C9A-9F7C-423613C2C081}" type="pres">
      <dgm:prSet presAssocID="{C0B381EB-B325-4AB1-813B-C5308C9FCDE7}" presName="node" presStyleLbl="node1" presStyleIdx="4" presStyleCnt="8">
        <dgm:presLayoutVars>
          <dgm:bulletEnabled val="1"/>
        </dgm:presLayoutVars>
      </dgm:prSet>
      <dgm:spPr/>
    </dgm:pt>
    <dgm:pt modelId="{4A498C95-4870-4C5F-8775-CF2C1B9B38AF}" type="pres">
      <dgm:prSet presAssocID="{05882935-FBF3-421E-BC80-D883A5D11D4C}" presName="sibTrans" presStyleCnt="0"/>
      <dgm:spPr/>
    </dgm:pt>
    <dgm:pt modelId="{7FD9867C-9F97-45F9-A92B-1D7BD430E729}" type="pres">
      <dgm:prSet presAssocID="{3E28CA85-185F-4D8B-97FB-8D9412BBF2D7}" presName="node" presStyleLbl="node1" presStyleIdx="5" presStyleCnt="8">
        <dgm:presLayoutVars>
          <dgm:bulletEnabled val="1"/>
        </dgm:presLayoutVars>
      </dgm:prSet>
      <dgm:spPr/>
    </dgm:pt>
    <dgm:pt modelId="{D618B46C-3672-4B01-B95F-0B86601A7048}" type="pres">
      <dgm:prSet presAssocID="{6059E262-9E41-45CF-94B2-1CEDD0E6651B}" presName="sibTrans" presStyleCnt="0"/>
      <dgm:spPr/>
    </dgm:pt>
    <dgm:pt modelId="{69467111-1E26-42B8-BE1C-7F3C9A83B0F7}" type="pres">
      <dgm:prSet presAssocID="{7EC9D1AC-0E7F-4B68-A38E-068C73684305}" presName="node" presStyleLbl="node1" presStyleIdx="6" presStyleCnt="8">
        <dgm:presLayoutVars>
          <dgm:bulletEnabled val="1"/>
        </dgm:presLayoutVars>
      </dgm:prSet>
      <dgm:spPr/>
    </dgm:pt>
    <dgm:pt modelId="{0EB07EA0-05A5-4608-9369-B8F4565A302C}" type="pres">
      <dgm:prSet presAssocID="{2239FAE2-89D6-449F-9F58-65365E01548B}" presName="sibTrans" presStyleCnt="0"/>
      <dgm:spPr/>
    </dgm:pt>
    <dgm:pt modelId="{16DA4E00-62D9-468E-B8C7-AB7EF43C7A02}" type="pres">
      <dgm:prSet presAssocID="{9E86BE61-50B4-447E-B574-96E10F478DCC}" presName="node" presStyleLbl="node1" presStyleIdx="7" presStyleCnt="8">
        <dgm:presLayoutVars>
          <dgm:bulletEnabled val="1"/>
        </dgm:presLayoutVars>
      </dgm:prSet>
      <dgm:spPr/>
    </dgm:pt>
  </dgm:ptLst>
  <dgm:cxnLst>
    <dgm:cxn modelId="{AEF5FF03-AD84-4037-AAF8-11EBB2B6F513}" type="presOf" srcId="{7EC9D1AC-0E7F-4B68-A38E-068C73684305}" destId="{69467111-1E26-42B8-BE1C-7F3C9A83B0F7}" srcOrd="0" destOrd="0" presId="urn:microsoft.com/office/officeart/2005/8/layout/default"/>
    <dgm:cxn modelId="{D1843107-FFE5-42FA-BD1F-65CFEFB690BE}" type="presOf" srcId="{C0B381EB-B325-4AB1-813B-C5308C9FCDE7}" destId="{407B84A5-8EB9-4C9A-9F7C-423613C2C081}" srcOrd="0" destOrd="0" presId="urn:microsoft.com/office/officeart/2005/8/layout/default"/>
    <dgm:cxn modelId="{13D2B216-64A5-4A86-B9A7-FF17BE754E82}" type="presOf" srcId="{5FF26597-15EF-433A-AB01-429EFDA805A3}" destId="{25E262A9-2B9A-42F5-99D3-5418A26E363C}" srcOrd="0" destOrd="0" presId="urn:microsoft.com/office/officeart/2005/8/layout/default"/>
    <dgm:cxn modelId="{29B3461B-8CCF-4103-8387-BE8774A1B313}" type="presOf" srcId="{40E92B1E-9549-4784-B99C-79F2C3DF2E42}" destId="{EC583B2C-5E45-426F-94BE-EFC9E6149F32}" srcOrd="0" destOrd="0" presId="urn:microsoft.com/office/officeart/2005/8/layout/default"/>
    <dgm:cxn modelId="{44B67220-01EE-4208-9AC4-1F7CB839BE52}" srcId="{5FF26597-15EF-433A-AB01-429EFDA805A3}" destId="{36A7439D-8A1D-47F5-B625-0985EDD4B1E2}" srcOrd="2" destOrd="0" parTransId="{CEDE76C2-9917-4F81-A348-69A4AE0AC446}" sibTransId="{F0429703-F84B-4D17-B3F5-D0A6D2B6256D}"/>
    <dgm:cxn modelId="{20DAEC23-B919-43C8-82D8-7566CEB93BC8}" srcId="{5FF26597-15EF-433A-AB01-429EFDA805A3}" destId="{3E28CA85-185F-4D8B-97FB-8D9412BBF2D7}" srcOrd="5" destOrd="0" parTransId="{511D3139-1DBA-4705-A103-35B3672A877E}" sibTransId="{6059E262-9E41-45CF-94B2-1CEDD0E6651B}"/>
    <dgm:cxn modelId="{1F79E761-AAC0-4E68-A4B3-F0CA042577FD}" type="presOf" srcId="{DB7A5853-F633-4560-9894-8DC7CCFD86EE}" destId="{21834A90-8BDF-4383-AA3D-A69A30E840E3}" srcOrd="0" destOrd="0" presId="urn:microsoft.com/office/officeart/2005/8/layout/default"/>
    <dgm:cxn modelId="{D0A67C63-348D-4BBE-BBAB-A319D77A2B9E}" type="presOf" srcId="{9E86BE61-50B4-447E-B574-96E10F478DCC}" destId="{16DA4E00-62D9-468E-B8C7-AB7EF43C7A02}" srcOrd="0" destOrd="0" presId="urn:microsoft.com/office/officeart/2005/8/layout/default"/>
    <dgm:cxn modelId="{D51AB26B-E502-47EB-B0E8-D32DD4440D3B}" type="presOf" srcId="{36A7439D-8A1D-47F5-B625-0985EDD4B1E2}" destId="{6AB9E50A-546F-447F-89FB-24ED2E20FCDE}" srcOrd="0" destOrd="0" presId="urn:microsoft.com/office/officeart/2005/8/layout/default"/>
    <dgm:cxn modelId="{22B7B672-7EB2-4FB1-9A28-13CA4F08DB91}" srcId="{5FF26597-15EF-433A-AB01-429EFDA805A3}" destId="{DB7A5853-F633-4560-9894-8DC7CCFD86EE}" srcOrd="0" destOrd="0" parTransId="{243F7303-01EA-4E38-B63C-B1FFE980264F}" sibTransId="{55D4D7E8-4C09-41FE-8A6C-EE521C18F7F6}"/>
    <dgm:cxn modelId="{C777BC54-73E8-4A0C-96E2-CBB41062D9D3}" srcId="{5FF26597-15EF-433A-AB01-429EFDA805A3}" destId="{9E86BE61-50B4-447E-B574-96E10F478DCC}" srcOrd="7" destOrd="0" parTransId="{2B438827-55AC-486B-BCC8-AA86498D4BBD}" sibTransId="{D3F04636-FCE9-4086-98A3-C582FC2EBBCA}"/>
    <dgm:cxn modelId="{C600E174-6CD3-4C20-BDB1-A2360FA84069}" srcId="{5FF26597-15EF-433A-AB01-429EFDA805A3}" destId="{7EC9D1AC-0E7F-4B68-A38E-068C73684305}" srcOrd="6" destOrd="0" parTransId="{D0506C9D-C98A-4E18-90AA-5BFF59229776}" sibTransId="{2239FAE2-89D6-449F-9F58-65365E01548B}"/>
    <dgm:cxn modelId="{788BD87A-2A04-4F16-B743-8AF9212AAE6F}" srcId="{5FF26597-15EF-433A-AB01-429EFDA805A3}" destId="{C0B381EB-B325-4AB1-813B-C5308C9FCDE7}" srcOrd="4" destOrd="0" parTransId="{CD8F092F-2FBE-4EFC-B097-91BB7467939E}" sibTransId="{05882935-FBF3-421E-BC80-D883A5D11D4C}"/>
    <dgm:cxn modelId="{2F8654B0-99DF-40BB-8EF7-2A3AB902B821}" srcId="{5FF26597-15EF-433A-AB01-429EFDA805A3}" destId="{40E92B1E-9549-4784-B99C-79F2C3DF2E42}" srcOrd="3" destOrd="0" parTransId="{D52F5232-2108-4AF4-9EC5-33065C2EF9A3}" sibTransId="{9BFE99F5-8977-44A9-99E0-5AC769119E1A}"/>
    <dgm:cxn modelId="{6DF06AB6-4BC3-462D-9FBD-C40F81A5225F}" type="presOf" srcId="{665B371A-92F8-4A02-B4C5-1D494146EC82}" destId="{3634A853-147D-4288-8427-AC3C1C24332C}" srcOrd="0" destOrd="0" presId="urn:microsoft.com/office/officeart/2005/8/layout/default"/>
    <dgm:cxn modelId="{A88D98B6-C47F-4D5B-82ED-E087259CD053}" srcId="{5FF26597-15EF-433A-AB01-429EFDA805A3}" destId="{665B371A-92F8-4A02-B4C5-1D494146EC82}" srcOrd="1" destOrd="0" parTransId="{CDBB2645-83B2-420B-B701-DDFEF228B5F7}" sibTransId="{283CFC8F-4B71-4EA2-BCE9-67DE329F4B70}"/>
    <dgm:cxn modelId="{5FB471C9-3A9F-42FE-A84B-43F23A7DCA29}" type="presOf" srcId="{3E28CA85-185F-4D8B-97FB-8D9412BBF2D7}" destId="{7FD9867C-9F97-45F9-A92B-1D7BD430E729}" srcOrd="0" destOrd="0" presId="urn:microsoft.com/office/officeart/2005/8/layout/default"/>
    <dgm:cxn modelId="{3630C474-4F73-4DAA-8278-70C59E2FA830}" type="presParOf" srcId="{25E262A9-2B9A-42F5-99D3-5418A26E363C}" destId="{21834A90-8BDF-4383-AA3D-A69A30E840E3}" srcOrd="0" destOrd="0" presId="urn:microsoft.com/office/officeart/2005/8/layout/default"/>
    <dgm:cxn modelId="{9BBBDDF3-514A-4DBE-BA65-F5BDE02C504A}" type="presParOf" srcId="{25E262A9-2B9A-42F5-99D3-5418A26E363C}" destId="{D6B1FB13-105B-46BA-86B8-6BDE0A15AE4A}" srcOrd="1" destOrd="0" presId="urn:microsoft.com/office/officeart/2005/8/layout/default"/>
    <dgm:cxn modelId="{3D864CDF-8B49-4B81-9B9C-83B05D402F86}" type="presParOf" srcId="{25E262A9-2B9A-42F5-99D3-5418A26E363C}" destId="{3634A853-147D-4288-8427-AC3C1C24332C}" srcOrd="2" destOrd="0" presId="urn:microsoft.com/office/officeart/2005/8/layout/default"/>
    <dgm:cxn modelId="{99B2874E-73A5-40CF-AE89-A662C357CD96}" type="presParOf" srcId="{25E262A9-2B9A-42F5-99D3-5418A26E363C}" destId="{CB76CEFA-9C07-4776-A509-8891BD90D4D2}" srcOrd="3" destOrd="0" presId="urn:microsoft.com/office/officeart/2005/8/layout/default"/>
    <dgm:cxn modelId="{D9E5F4E2-0EE7-4541-8AD3-DDE83AC68A64}" type="presParOf" srcId="{25E262A9-2B9A-42F5-99D3-5418A26E363C}" destId="{6AB9E50A-546F-447F-89FB-24ED2E20FCDE}" srcOrd="4" destOrd="0" presId="urn:microsoft.com/office/officeart/2005/8/layout/default"/>
    <dgm:cxn modelId="{E95B47B4-8FE7-4C49-AB44-6B510BF672B4}" type="presParOf" srcId="{25E262A9-2B9A-42F5-99D3-5418A26E363C}" destId="{2D6E9E51-58B0-46AA-B46C-69D949E9A4FC}" srcOrd="5" destOrd="0" presId="urn:microsoft.com/office/officeart/2005/8/layout/default"/>
    <dgm:cxn modelId="{7A716471-9626-4EFA-B6F7-5F2CE92A9602}" type="presParOf" srcId="{25E262A9-2B9A-42F5-99D3-5418A26E363C}" destId="{EC583B2C-5E45-426F-94BE-EFC9E6149F32}" srcOrd="6" destOrd="0" presId="urn:microsoft.com/office/officeart/2005/8/layout/default"/>
    <dgm:cxn modelId="{8A789153-2A86-4D04-B497-6018033ECB79}" type="presParOf" srcId="{25E262A9-2B9A-42F5-99D3-5418A26E363C}" destId="{473DE942-E929-481D-AC52-56B5F9C53398}" srcOrd="7" destOrd="0" presId="urn:microsoft.com/office/officeart/2005/8/layout/default"/>
    <dgm:cxn modelId="{F7A7ED4F-4981-403E-A92A-90425010F955}" type="presParOf" srcId="{25E262A9-2B9A-42F5-99D3-5418A26E363C}" destId="{407B84A5-8EB9-4C9A-9F7C-423613C2C081}" srcOrd="8" destOrd="0" presId="urn:microsoft.com/office/officeart/2005/8/layout/default"/>
    <dgm:cxn modelId="{B43BC481-EFE2-4DAD-A7EC-CF44FB8925AE}" type="presParOf" srcId="{25E262A9-2B9A-42F5-99D3-5418A26E363C}" destId="{4A498C95-4870-4C5F-8775-CF2C1B9B38AF}" srcOrd="9" destOrd="0" presId="urn:microsoft.com/office/officeart/2005/8/layout/default"/>
    <dgm:cxn modelId="{1337529F-8F7E-4E6F-A4D3-2E35C51D841C}" type="presParOf" srcId="{25E262A9-2B9A-42F5-99D3-5418A26E363C}" destId="{7FD9867C-9F97-45F9-A92B-1D7BD430E729}" srcOrd="10" destOrd="0" presId="urn:microsoft.com/office/officeart/2005/8/layout/default"/>
    <dgm:cxn modelId="{3CABBBE2-7744-405B-96D0-1BB3DF1FE866}" type="presParOf" srcId="{25E262A9-2B9A-42F5-99D3-5418A26E363C}" destId="{D618B46C-3672-4B01-B95F-0B86601A7048}" srcOrd="11" destOrd="0" presId="urn:microsoft.com/office/officeart/2005/8/layout/default"/>
    <dgm:cxn modelId="{82460102-89FE-407F-B2B5-17C6F04D9221}" type="presParOf" srcId="{25E262A9-2B9A-42F5-99D3-5418A26E363C}" destId="{69467111-1E26-42B8-BE1C-7F3C9A83B0F7}" srcOrd="12" destOrd="0" presId="urn:microsoft.com/office/officeart/2005/8/layout/default"/>
    <dgm:cxn modelId="{8F3A9137-66E3-46E0-8425-E2D3E3E70978}" type="presParOf" srcId="{25E262A9-2B9A-42F5-99D3-5418A26E363C}" destId="{0EB07EA0-05A5-4608-9369-B8F4565A302C}" srcOrd="13" destOrd="0" presId="urn:microsoft.com/office/officeart/2005/8/layout/default"/>
    <dgm:cxn modelId="{E4209295-124F-4170-85E3-12EE1B93EAED}" type="presParOf" srcId="{25E262A9-2B9A-42F5-99D3-5418A26E363C}" destId="{16DA4E00-62D9-468E-B8C7-AB7EF43C7A0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34A90-8BDF-4383-AA3D-A69A30E840E3}">
      <dsp:nvSpPr>
        <dsp:cNvPr id="0" name=""/>
        <dsp:cNvSpPr/>
      </dsp:nvSpPr>
      <dsp:spPr>
        <a:xfrm>
          <a:off x="3080" y="529088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Føroyskt</a:t>
          </a:r>
          <a:endParaRPr lang="en-US" sz="2300" kern="1200" dirty="0" err="1"/>
        </a:p>
      </dsp:txBody>
      <dsp:txXfrm>
        <a:off x="3080" y="529088"/>
        <a:ext cx="2444055" cy="1466433"/>
      </dsp:txXfrm>
    </dsp:sp>
    <dsp:sp modelId="{3634A853-147D-4288-8427-AC3C1C24332C}">
      <dsp:nvSpPr>
        <dsp:cNvPr id="0" name=""/>
        <dsp:cNvSpPr/>
      </dsp:nvSpPr>
      <dsp:spPr>
        <a:xfrm>
          <a:off x="2691541" y="529088"/>
          <a:ext cx="2444055" cy="1466433"/>
        </a:xfrm>
        <a:prstGeom prst="rect">
          <a:avLst/>
        </a:prstGeom>
        <a:solidFill>
          <a:schemeClr val="accent5">
            <a:hueOff val="2762000"/>
            <a:satOff val="-4100"/>
            <a:lumOff val="-7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Støddfrøði</a:t>
          </a:r>
          <a:endParaRPr lang="en-US" sz="2300" kern="1200" dirty="0" err="1"/>
        </a:p>
      </dsp:txBody>
      <dsp:txXfrm>
        <a:off x="2691541" y="529088"/>
        <a:ext cx="2444055" cy="1466433"/>
      </dsp:txXfrm>
    </dsp:sp>
    <dsp:sp modelId="{6AB9E50A-546F-447F-89FB-24ED2E20FCDE}">
      <dsp:nvSpPr>
        <dsp:cNvPr id="0" name=""/>
        <dsp:cNvSpPr/>
      </dsp:nvSpPr>
      <dsp:spPr>
        <a:xfrm>
          <a:off x="5380002" y="529088"/>
          <a:ext cx="2444055" cy="1466433"/>
        </a:xfrm>
        <a:prstGeom prst="rect">
          <a:avLst/>
        </a:prstGeom>
        <a:solidFill>
          <a:schemeClr val="accent5">
            <a:hueOff val="5524000"/>
            <a:satOff val="-8201"/>
            <a:lumOff val="-15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Ítróttur</a:t>
          </a:r>
          <a:endParaRPr lang="en-US" sz="2300" kern="1200" dirty="0" err="1"/>
        </a:p>
      </dsp:txBody>
      <dsp:txXfrm>
        <a:off x="5380002" y="529088"/>
        <a:ext cx="2444055" cy="1466433"/>
      </dsp:txXfrm>
    </dsp:sp>
    <dsp:sp modelId="{EC583B2C-5E45-426F-94BE-EFC9E6149F32}">
      <dsp:nvSpPr>
        <dsp:cNvPr id="0" name=""/>
        <dsp:cNvSpPr/>
      </dsp:nvSpPr>
      <dsp:spPr>
        <a:xfrm>
          <a:off x="8068463" y="529088"/>
          <a:ext cx="2444055" cy="1466433"/>
        </a:xfrm>
        <a:prstGeom prst="rect">
          <a:avLst/>
        </a:prstGeom>
        <a:solidFill>
          <a:schemeClr val="accent5">
            <a:hueOff val="8285999"/>
            <a:satOff val="-12301"/>
            <a:lumOff val="-22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Handaverk/list</a:t>
          </a:r>
          <a:endParaRPr lang="da-DK" sz="2300" kern="1200" dirty="0"/>
        </a:p>
      </dsp:txBody>
      <dsp:txXfrm>
        <a:off x="8068463" y="529088"/>
        <a:ext cx="2444055" cy="1466433"/>
      </dsp:txXfrm>
    </dsp:sp>
    <dsp:sp modelId="{407B84A5-8EB9-4C9A-9F7C-423613C2C081}">
      <dsp:nvSpPr>
        <dsp:cNvPr id="0" name=""/>
        <dsp:cNvSpPr/>
      </dsp:nvSpPr>
      <dsp:spPr>
        <a:xfrm>
          <a:off x="3080" y="2239927"/>
          <a:ext cx="2444055" cy="1466433"/>
        </a:xfrm>
        <a:prstGeom prst="rect">
          <a:avLst/>
        </a:prstGeom>
        <a:solidFill>
          <a:schemeClr val="accent5">
            <a:hueOff val="11048000"/>
            <a:satOff val="-16402"/>
            <a:lumOff val="-30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Heimstaðarlæra</a:t>
          </a:r>
          <a:endParaRPr lang="en-US" sz="2300" kern="1200" dirty="0" err="1"/>
        </a:p>
      </dsp:txBody>
      <dsp:txXfrm>
        <a:off x="3080" y="2239927"/>
        <a:ext cx="2444055" cy="1466433"/>
      </dsp:txXfrm>
    </dsp:sp>
    <dsp:sp modelId="{7FD9867C-9F97-45F9-A92B-1D7BD430E729}">
      <dsp:nvSpPr>
        <dsp:cNvPr id="0" name=""/>
        <dsp:cNvSpPr/>
      </dsp:nvSpPr>
      <dsp:spPr>
        <a:xfrm>
          <a:off x="2691541" y="2239927"/>
          <a:ext cx="2444055" cy="1466433"/>
        </a:xfrm>
        <a:prstGeom prst="rect">
          <a:avLst/>
        </a:prstGeom>
        <a:solidFill>
          <a:schemeClr val="accent5">
            <a:hueOff val="13809999"/>
            <a:satOff val="-20502"/>
            <a:lumOff val="-37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Kristni</a:t>
          </a:r>
          <a:endParaRPr lang="da-DK" sz="2300" kern="1200" dirty="0"/>
        </a:p>
      </dsp:txBody>
      <dsp:txXfrm>
        <a:off x="2691541" y="2239927"/>
        <a:ext cx="2444055" cy="1466433"/>
      </dsp:txXfrm>
    </dsp:sp>
    <dsp:sp modelId="{69467111-1E26-42B8-BE1C-7F3C9A83B0F7}">
      <dsp:nvSpPr>
        <dsp:cNvPr id="0" name=""/>
        <dsp:cNvSpPr/>
      </dsp:nvSpPr>
      <dsp:spPr>
        <a:xfrm>
          <a:off x="5380002" y="2239927"/>
          <a:ext cx="2444055" cy="1466433"/>
        </a:xfrm>
        <a:prstGeom prst="rect">
          <a:avLst/>
        </a:prstGeom>
        <a:solidFill>
          <a:schemeClr val="accent5">
            <a:hueOff val="16571999"/>
            <a:satOff val="-24603"/>
            <a:lumOff val="-45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>
              <a:latin typeface="Aharoni"/>
            </a:rPr>
            <a:t>SI/Útískúli</a:t>
          </a:r>
          <a:endParaRPr lang="en-US" sz="2300" kern="1200" dirty="0"/>
        </a:p>
      </dsp:txBody>
      <dsp:txXfrm>
        <a:off x="5380002" y="2239927"/>
        <a:ext cx="2444055" cy="1466433"/>
      </dsp:txXfrm>
    </dsp:sp>
    <dsp:sp modelId="{16DA4E00-62D9-468E-B8C7-AB7EF43C7A02}">
      <dsp:nvSpPr>
        <dsp:cNvPr id="0" name=""/>
        <dsp:cNvSpPr/>
      </dsp:nvSpPr>
      <dsp:spPr>
        <a:xfrm>
          <a:off x="8068463" y="2239927"/>
          <a:ext cx="2444055" cy="1466433"/>
        </a:xfrm>
        <a:prstGeom prst="rect">
          <a:avLst/>
        </a:prstGeom>
        <a:solidFill>
          <a:schemeClr val="accent5">
            <a:hueOff val="19333998"/>
            <a:satOff val="-28703"/>
            <a:lumOff val="-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b="0" kern="1200" dirty="0">
              <a:latin typeface="Aharoni"/>
            </a:rPr>
            <a:t>Danskt</a:t>
          </a:r>
        </a:p>
      </dsp:txBody>
      <dsp:txXfrm>
        <a:off x="8068463" y="2239927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2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0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1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6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9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3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5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3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4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8/28/2024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l.fo/?p=82" TargetMode="External"/><Relationship Id="rId2" Type="http://schemas.openxmlformats.org/officeDocument/2006/relationships/hyperlink" Target="https://www.svl.fo/?p=60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E6D07C-D7A7-4667-8AAE-7A7703B88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64966" y="668762"/>
            <a:ext cx="7988834" cy="2213749"/>
          </a:xfrm>
        </p:spPr>
        <p:txBody>
          <a:bodyPr anchor="b">
            <a:normAutofit/>
          </a:bodyPr>
          <a:lstStyle/>
          <a:p>
            <a:pPr algn="r"/>
            <a:r>
              <a:rPr lang="en-US">
                <a:cs typeface="Calibri Light"/>
              </a:rPr>
              <a:t>Foreldrafundur</a:t>
            </a:r>
            <a:endParaRPr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209211" y="5231064"/>
            <a:ext cx="5144589" cy="939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200" dirty="0">
                <a:cs typeface="Calibri"/>
              </a:rPr>
              <a:t>3. </a:t>
            </a:r>
            <a:r>
              <a:rPr lang="en-US" sz="2200" dirty="0" err="1">
                <a:cs typeface="Calibri"/>
              </a:rPr>
              <a:t>flokkur</a:t>
            </a:r>
            <a:endParaRPr lang="en-US" sz="2200" dirty="0">
              <a:cs typeface="Calibri"/>
            </a:endParaRPr>
          </a:p>
          <a:p>
            <a:pPr algn="r"/>
            <a:r>
              <a:rPr lang="en-US" sz="2200" dirty="0">
                <a:cs typeface="Calibri"/>
              </a:rPr>
              <a:t>27. august 2024</a:t>
            </a:r>
          </a:p>
        </p:txBody>
      </p:sp>
    </p:spTree>
    <p:extLst>
      <p:ext uri="{BB962C8B-B14F-4D97-AF65-F5344CB8AC3E}">
        <p14:creationId xmlns:p14="http://schemas.microsoft.com/office/powerpoint/2010/main" val="342494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2AE6F-6418-474A-AE86-0F2AF7CD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Toymið</a:t>
            </a:r>
            <a:r>
              <a:rPr lang="da-DK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 2024-2025</a:t>
            </a:r>
            <a:endParaRPr lang="da-DK" dirty="0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9A88F6-795D-4899-821A-D65E50F7C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875"/>
            <a:ext cx="10515600" cy="19149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 err="1"/>
              <a:t>Guðrun</a:t>
            </a:r>
          </a:p>
          <a:p>
            <a:r>
              <a:rPr lang="da-DK" dirty="0" err="1"/>
              <a:t>Ása</a:t>
            </a:r>
          </a:p>
          <a:p>
            <a:r>
              <a:rPr lang="da-DK" dirty="0"/>
              <a:t>Mirjam</a:t>
            </a:r>
          </a:p>
          <a:p>
            <a:r>
              <a:rPr lang="da-DK" dirty="0"/>
              <a:t>(Maria) er </a:t>
            </a:r>
            <a:r>
              <a:rPr lang="da-DK" dirty="0" err="1"/>
              <a:t>ikki</a:t>
            </a:r>
            <a:r>
              <a:rPr lang="da-DK" dirty="0"/>
              <a:t> </a:t>
            </a:r>
            <a:r>
              <a:rPr lang="da-DK" dirty="0" err="1"/>
              <a:t>kontaktlærari</a:t>
            </a:r>
            <a:r>
              <a:rPr lang="da-DK" dirty="0"/>
              <a:t>, men er </a:t>
            </a:r>
            <a:r>
              <a:rPr lang="da-DK" dirty="0" err="1"/>
              <a:t>knýtt</a:t>
            </a:r>
            <a:r>
              <a:rPr lang="da-DK" dirty="0"/>
              <a:t> at </a:t>
            </a:r>
            <a:r>
              <a:rPr lang="da-DK" dirty="0" err="1"/>
              <a:t>toyminum</a:t>
            </a:r>
            <a:r>
              <a:rPr lang="da-DK" dirty="0"/>
              <a:t>.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BC51589-E9E6-EB67-ABA2-1D6625BA67E9}"/>
              </a:ext>
            </a:extLst>
          </p:cNvPr>
          <p:cNvSpPr txBox="1">
            <a:spLocks/>
          </p:cNvSpPr>
          <p:nvPr/>
        </p:nvSpPr>
        <p:spPr>
          <a:xfrm>
            <a:off x="709247" y="4503371"/>
            <a:ext cx="10515600" cy="1349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smtClean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da-DK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Broyting</a:t>
            </a:r>
            <a:r>
              <a:rPr lang="da-DK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í </a:t>
            </a:r>
            <a:r>
              <a:rPr lang="da-DK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flokkinum</a:t>
            </a:r>
            <a:r>
              <a:rPr lang="da-DK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:</a:t>
            </a:r>
            <a:endParaRPr lang="da-DK" dirty="0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Nomi og Milan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eru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nýggir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næmingar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 í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flokkinum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. Nanna er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flutt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 í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annan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 </a:t>
            </a:r>
            <a:r>
              <a:rPr lang="da-DK" sz="2000" dirty="0" err="1">
                <a:solidFill>
                  <a:schemeClr val="tx1"/>
                </a:solidFill>
                <a:latin typeface="Avenir Next LT Pro"/>
                <a:cs typeface="Angsana New"/>
              </a:rPr>
              <a:t>skúla</a:t>
            </a:r>
            <a:r>
              <a:rPr lang="da-DK" sz="2000" dirty="0">
                <a:solidFill>
                  <a:schemeClr val="tx1"/>
                </a:solidFill>
                <a:latin typeface="Avenir Next LT Pro"/>
                <a:cs typeface="Angsana New"/>
              </a:rPr>
              <a:t>.</a:t>
            </a:r>
            <a:endParaRPr lang="da-DK" sz="2000" dirty="0">
              <a:solidFill>
                <a:schemeClr val="tx1"/>
              </a:solidFill>
              <a:latin typeface="Avenir Next LT Pro"/>
            </a:endParaRPr>
          </a:p>
        </p:txBody>
      </p:sp>
    </p:spTree>
    <p:extLst>
      <p:ext uri="{BB962C8B-B14F-4D97-AF65-F5344CB8AC3E}">
        <p14:creationId xmlns:p14="http://schemas.microsoft.com/office/powerpoint/2010/main" val="205715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36FC5-9CF5-C727-4BA5-48D9D0AA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25626" cy="994695"/>
          </a:xfrm>
        </p:spPr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Tímatalvan</a:t>
            </a:r>
            <a:endParaRPr lang="da-DK" dirty="0" err="1"/>
          </a:p>
        </p:txBody>
      </p:sp>
      <p:graphicFrame>
        <p:nvGraphicFramePr>
          <p:cNvPr id="5" name="Pladsholder til indhold 4">
            <a:extLst>
              <a:ext uri="{FF2B5EF4-FFF2-40B4-BE49-F238E27FC236}">
                <a16:creationId xmlns:a16="http://schemas.microsoft.com/office/drawing/2014/main" id="{BE160063-3803-0E9D-621A-3BB4D4DD9C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972769"/>
              </p:ext>
            </p:extLst>
          </p:nvPr>
        </p:nvGraphicFramePr>
        <p:xfrm>
          <a:off x="481263" y="1584157"/>
          <a:ext cx="10876541" cy="4821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868">
                  <a:extLst>
                    <a:ext uri="{9D8B030D-6E8A-4147-A177-3AD203B41FA5}">
                      <a16:colId xmlns:a16="http://schemas.microsoft.com/office/drawing/2014/main" val="2366040208"/>
                    </a:ext>
                  </a:extLst>
                </a:gridCol>
                <a:gridCol w="2108738">
                  <a:extLst>
                    <a:ext uri="{9D8B030D-6E8A-4147-A177-3AD203B41FA5}">
                      <a16:colId xmlns:a16="http://schemas.microsoft.com/office/drawing/2014/main" val="592328671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3650499104"/>
                    </a:ext>
                  </a:extLst>
                </a:gridCol>
                <a:gridCol w="1694447">
                  <a:extLst>
                    <a:ext uri="{9D8B030D-6E8A-4147-A177-3AD203B41FA5}">
                      <a16:colId xmlns:a16="http://schemas.microsoft.com/office/drawing/2014/main" val="2165292687"/>
                    </a:ext>
                  </a:extLst>
                </a:gridCol>
                <a:gridCol w="1952520">
                  <a:extLst>
                    <a:ext uri="{9D8B030D-6E8A-4147-A177-3AD203B41FA5}">
                      <a16:colId xmlns:a16="http://schemas.microsoft.com/office/drawing/2014/main" val="2171134638"/>
                    </a:ext>
                  </a:extLst>
                </a:gridCol>
                <a:gridCol w="1823484">
                  <a:extLst>
                    <a:ext uri="{9D8B030D-6E8A-4147-A177-3AD203B41FA5}">
                      <a16:colId xmlns:a16="http://schemas.microsoft.com/office/drawing/2014/main" val="1464492930"/>
                    </a:ext>
                  </a:extLst>
                </a:gridCol>
              </a:tblGrid>
              <a:tr h="386852"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Tíðir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Mánadag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Týsdag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Mikudag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Hósdag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 dirty="0" err="1">
                          <a:effectLst/>
                        </a:rPr>
                        <a:t>Fríggjadag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654581"/>
                  </a:ext>
                </a:extLst>
              </a:tr>
              <a:tr h="641609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08:00 – 08:45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Danskt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Støddfrøði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Støddfrøði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Støddfrøði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081156192"/>
                  </a:ext>
                </a:extLst>
              </a:tr>
              <a:tr h="641609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08:45 – 09:30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Støddfrøði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Støddfrøði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Støddfrøði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749163372"/>
                  </a:ext>
                </a:extLst>
              </a:tr>
              <a:tr h="688785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09:50 – 10:35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Føroyskt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Føroyskt</a:t>
                      </a:r>
                      <a:r>
                        <a:rPr lang="da-DK" dirty="0">
                          <a:effectLst/>
                        </a:rPr>
                        <a:t>/    </a:t>
                      </a:r>
                      <a:r>
                        <a:rPr lang="da-DK" dirty="0" err="1">
                          <a:effectLst/>
                        </a:rPr>
                        <a:t>útiskúli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Danskt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 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Ítróttur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25359032"/>
                  </a:ext>
                </a:extLst>
              </a:tr>
              <a:tr h="688785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10:35 – 11:20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Handaverk</a:t>
                      </a:r>
                      <a:r>
                        <a:rPr lang="da-DK" dirty="0">
                          <a:effectLst/>
                        </a:rPr>
                        <a:t>/list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Føroyskt</a:t>
                      </a:r>
                      <a:endParaRPr lang="da-DK" dirty="0" err="1">
                        <a:effectLst/>
                      </a:endParaRPr>
                    </a:p>
                    <a:p>
                      <a:pPr algn="ctr"/>
                      <a:r>
                        <a:rPr lang="da-DK" dirty="0" err="1">
                          <a:effectLst/>
                        </a:rPr>
                        <a:t>Sangløta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Føroyskt</a:t>
                      </a: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/   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útiskúli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Danskt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 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Ítróttur</a:t>
                      </a:r>
                      <a:endParaRPr lang="da-DK" dirty="0" err="1"/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925675395"/>
                  </a:ext>
                </a:extLst>
              </a:tr>
              <a:tr h="39628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11:20-11.30</a:t>
                      </a:r>
                      <a:endParaRPr lang="da-DK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a-DK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Matarsteðgur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Matarsteðgur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8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Matarsteðgur</a:t>
                      </a:r>
                      <a:r>
                        <a:rPr lang="da-DK" dirty="0">
                          <a:effectLst/>
                        </a:rPr>
                        <a:t>    </a:t>
                      </a:r>
                      <a:endParaRPr lang="da-DK" dirty="0">
                        <a:effectLst/>
                        <a:latin typeface="Verdana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729484438"/>
                  </a:ext>
                </a:extLst>
              </a:tr>
              <a:tr h="688785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11:50 – 12:35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a-DK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Føroyskt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Føroyskt</a:t>
                      </a: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/   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útiskúli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Handaverk</a:t>
                      </a: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/list</a:t>
                      </a:r>
                      <a:endParaRPr lang="da-DK" dirty="0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4022306966"/>
                  </a:ext>
                </a:extLst>
              </a:tr>
              <a:tr h="688785"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12:35 –13:20     </a:t>
                      </a:r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a-DK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err="1">
                          <a:effectLst/>
                        </a:rPr>
                        <a:t>Kristni</a:t>
                      </a:r>
                      <a:endParaRPr lang="da-DK" dirty="0" err="1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effectLst/>
                        </a:rPr>
                        <a:t> </a:t>
                      </a:r>
                      <a:r>
                        <a:rPr lang="da-DK" dirty="0" err="1">
                          <a:effectLst/>
                        </a:rPr>
                        <a:t>Heimsta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ðar-læra</a:t>
                      </a: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/</a:t>
                      </a: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útiskúli</a:t>
                      </a:r>
                      <a:endParaRPr lang="da-DK" dirty="0" err="1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da-DK" sz="18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Handaverk</a:t>
                      </a:r>
                      <a:r>
                        <a:rPr lang="da-DK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Next LT Pro"/>
                        </a:rPr>
                        <a:t>/list</a:t>
                      </a:r>
                      <a:endParaRPr lang="da-DK" dirty="0"/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550780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59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3E2EEE-5E2B-473D-B932-CC1CB665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96D0DF-C07E-4ABA-A69D-78EB616D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668000" cy="1038508"/>
          </a:xfrm>
        </p:spPr>
        <p:txBody>
          <a:bodyPr>
            <a:normAutofit/>
          </a:bodyPr>
          <a:lstStyle/>
          <a:p>
            <a:r>
              <a:rPr lang="da-DK">
                <a:latin typeface="Aharoni"/>
                <a:cs typeface="Angsana New"/>
              </a:rPr>
              <a:t>Lærugreinar</a:t>
            </a:r>
            <a:endParaRPr lang="da-DK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600F4722-1BC6-4D23-BA22-3AE6219EB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984303"/>
              </p:ext>
            </p:extLst>
          </p:nvPr>
        </p:nvGraphicFramePr>
        <p:xfrm>
          <a:off x="838200" y="1941513"/>
          <a:ext cx="10515600" cy="423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269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DF7BD-5D30-682C-96C5-E3768AB8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Útiskúli</a:t>
            </a:r>
            <a:endParaRPr lang="da-DK" dirty="0" err="1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9E97D9-07FE-607A-F536-C47D99FE0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o">
                <a:ea typeface="+mn-lt"/>
                <a:cs typeface="+mn-lt"/>
              </a:rPr>
              <a:t>Undirvísingin verður flutt úr skúlastovuni og út um. Sí meira kunning í boðklivanum. </a:t>
            </a:r>
            <a:endParaRPr lang="fo" dirty="0">
              <a:ea typeface="+mn-lt"/>
              <a:cs typeface="+mn-lt"/>
            </a:endParaRPr>
          </a:p>
          <a:p>
            <a:pPr marL="0" indent="0">
              <a:buNone/>
            </a:pPr>
            <a:endParaRPr lang="fo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fo">
                <a:ea typeface="+mn-lt"/>
                <a:cs typeface="+mn-lt"/>
              </a:rPr>
              <a:t>At hava við:</a:t>
            </a:r>
            <a:endParaRPr lang="fo" dirty="0">
              <a:ea typeface="+mn-lt"/>
              <a:cs typeface="+mn-lt"/>
            </a:endParaRPr>
          </a:p>
          <a:p>
            <a:r>
              <a:rPr lang="fo">
                <a:ea typeface="+mn-lt"/>
                <a:cs typeface="+mn-lt"/>
              </a:rPr>
              <a:t>Góðar, heitar og vatntættar skógvar</a:t>
            </a:r>
            <a:r>
              <a:rPr lang="da-DK" dirty="0">
                <a:ea typeface="+mn-lt"/>
                <a:cs typeface="+mn-lt"/>
              </a:rPr>
              <a:t> </a:t>
            </a:r>
            <a:r>
              <a:rPr lang="da-DK" dirty="0" err="1">
                <a:ea typeface="+mn-lt"/>
                <a:cs typeface="+mn-lt"/>
              </a:rPr>
              <a:t>ella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gummistivlar</a:t>
            </a:r>
            <a:endParaRPr lang="da-DK" dirty="0" err="1"/>
          </a:p>
          <a:p>
            <a:r>
              <a:rPr lang="fo">
                <a:ea typeface="+mn-lt"/>
                <a:cs typeface="+mn-lt"/>
              </a:rPr>
              <a:t>Heitar hosur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Handskar/vøttir og húgvu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Jakka og buksur, sum tola vatn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Heit klæði innanundir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r>
              <a:rPr lang="fo">
                <a:ea typeface="+mn-lt"/>
                <a:cs typeface="+mn-lt"/>
              </a:rPr>
              <a:t>Lítlan ryggsekk til mateskju og drekka </a:t>
            </a:r>
            <a:r>
              <a:rPr lang="da-DK" dirty="0">
                <a:ea typeface="+mn-lt"/>
                <a:cs typeface="+mn-lt"/>
              </a:rPr>
              <a:t> </a:t>
            </a:r>
            <a:endParaRPr lang="da-DK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5772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2AE6F-6418-474A-AE86-0F2AF7CD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Aharoni"/>
                <a:cs typeface="Angsana New"/>
              </a:rPr>
              <a:t>Hvat</a:t>
            </a:r>
            <a:r>
              <a:rPr lang="da-DK" dirty="0">
                <a:latin typeface="Aharoni"/>
                <a:cs typeface="Angsana New"/>
              </a:rPr>
              <a:t> skal í </a:t>
            </a:r>
            <a:r>
              <a:rPr lang="da-DK" dirty="0" err="1">
                <a:latin typeface="Aharoni"/>
                <a:cs typeface="Angsana New"/>
              </a:rPr>
              <a:t>taskuna</a:t>
            </a:r>
            <a:r>
              <a:rPr lang="da-DK" dirty="0">
                <a:latin typeface="Aharoni"/>
                <a:cs typeface="Angsana New"/>
              </a:rPr>
              <a:t>?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9A88F6-795D-4899-821A-D65E50F7C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 err="1"/>
              <a:t>Pennahús</a:t>
            </a:r>
            <a:r>
              <a:rPr lang="da-DK" dirty="0"/>
              <a:t> (</a:t>
            </a:r>
            <a:r>
              <a:rPr lang="da-DK" dirty="0" err="1"/>
              <a:t>blýant</a:t>
            </a:r>
            <a:r>
              <a:rPr lang="da-DK" dirty="0"/>
              <a:t> og </a:t>
            </a:r>
            <a:r>
              <a:rPr lang="da-DK" dirty="0" err="1"/>
              <a:t>viskileður</a:t>
            </a:r>
            <a:r>
              <a:rPr lang="da-DK" dirty="0"/>
              <a:t> er </a:t>
            </a:r>
            <a:r>
              <a:rPr lang="da-DK" dirty="0" err="1"/>
              <a:t>umráðandi</a:t>
            </a:r>
            <a:r>
              <a:rPr lang="da-DK" dirty="0"/>
              <a:t>). </a:t>
            </a:r>
            <a:r>
              <a:rPr lang="da-DK" dirty="0" err="1"/>
              <a:t>Kannið</a:t>
            </a:r>
            <a:r>
              <a:rPr lang="da-DK" dirty="0"/>
              <a:t> </a:t>
            </a:r>
            <a:r>
              <a:rPr lang="da-DK" dirty="0" err="1"/>
              <a:t>pennahúsið</a:t>
            </a:r>
            <a:r>
              <a:rPr lang="da-DK" dirty="0"/>
              <a:t> </a:t>
            </a:r>
            <a:r>
              <a:rPr lang="da-DK" dirty="0" err="1"/>
              <a:t>regluliga</a:t>
            </a:r>
            <a:r>
              <a:rPr lang="da-DK" dirty="0"/>
              <a:t>!</a:t>
            </a:r>
          </a:p>
          <a:p>
            <a:pPr lvl="1"/>
            <a:r>
              <a:rPr lang="da-DK" dirty="0" err="1"/>
              <a:t>Tað</a:t>
            </a:r>
            <a:r>
              <a:rPr lang="da-DK" dirty="0"/>
              <a:t> er </a:t>
            </a:r>
            <a:r>
              <a:rPr lang="da-DK" dirty="0" err="1"/>
              <a:t>umráðandi</a:t>
            </a:r>
            <a:r>
              <a:rPr lang="da-DK" dirty="0"/>
              <a:t> og </a:t>
            </a:r>
            <a:r>
              <a:rPr lang="da-DK" dirty="0" err="1"/>
              <a:t>kann</a:t>
            </a:r>
            <a:r>
              <a:rPr lang="da-DK" dirty="0"/>
              <a:t> </a:t>
            </a:r>
            <a:r>
              <a:rPr lang="da-DK" dirty="0" err="1"/>
              <a:t>lætta</a:t>
            </a:r>
            <a:r>
              <a:rPr lang="da-DK" dirty="0"/>
              <a:t> </a:t>
            </a:r>
            <a:r>
              <a:rPr lang="da-DK" dirty="0" err="1"/>
              <a:t>um</a:t>
            </a:r>
            <a:r>
              <a:rPr lang="da-DK" dirty="0"/>
              <a:t> </a:t>
            </a:r>
            <a:r>
              <a:rPr lang="da-DK" dirty="0" err="1"/>
              <a:t>arbeiðslagi</a:t>
            </a:r>
            <a:r>
              <a:rPr lang="da-DK" dirty="0"/>
              <a:t>, </a:t>
            </a:r>
            <a:r>
              <a:rPr lang="da-DK" dirty="0" err="1"/>
              <a:t>um</a:t>
            </a:r>
            <a:r>
              <a:rPr lang="da-DK" dirty="0"/>
              <a:t> </a:t>
            </a:r>
            <a:r>
              <a:rPr lang="da-DK" dirty="0" err="1"/>
              <a:t>hetta</a:t>
            </a:r>
            <a:r>
              <a:rPr lang="da-DK" dirty="0"/>
              <a:t> er í </a:t>
            </a:r>
            <a:r>
              <a:rPr lang="da-DK" dirty="0" err="1"/>
              <a:t>lagi</a:t>
            </a:r>
            <a:r>
              <a:rPr lang="da-DK" dirty="0"/>
              <a:t>.</a:t>
            </a:r>
          </a:p>
          <a:p>
            <a:r>
              <a:rPr lang="da-DK" dirty="0" err="1"/>
              <a:t>Bøkur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aftur</a:t>
            </a:r>
            <a:r>
              <a:rPr lang="da-DK" dirty="0"/>
              <a:t> í </a:t>
            </a:r>
            <a:r>
              <a:rPr lang="da-DK" dirty="0" err="1"/>
              <a:t>skúla</a:t>
            </a:r>
            <a:endParaRPr lang="da-DK" dirty="0"/>
          </a:p>
          <a:p>
            <a:pPr lvl="1"/>
            <a:r>
              <a:rPr lang="da-DK" dirty="0"/>
              <a:t>Minni </a:t>
            </a:r>
            <a:r>
              <a:rPr lang="da-DK" dirty="0" err="1"/>
              <a:t>børnini</a:t>
            </a:r>
            <a:r>
              <a:rPr lang="da-DK" dirty="0"/>
              <a:t> á at </a:t>
            </a:r>
            <a:r>
              <a:rPr lang="da-DK" dirty="0" err="1"/>
              <a:t>leggja</a:t>
            </a:r>
            <a:r>
              <a:rPr lang="da-DK" dirty="0"/>
              <a:t> </a:t>
            </a:r>
            <a:r>
              <a:rPr lang="da-DK" dirty="0" err="1"/>
              <a:t>bøkurnar</a:t>
            </a:r>
            <a:r>
              <a:rPr lang="da-DK" dirty="0"/>
              <a:t> í </a:t>
            </a:r>
            <a:r>
              <a:rPr lang="da-DK" dirty="0" err="1"/>
              <a:t>taskuna</a:t>
            </a:r>
            <a:r>
              <a:rPr lang="da-DK" dirty="0"/>
              <a:t> </a:t>
            </a:r>
            <a:r>
              <a:rPr lang="da-DK" dirty="0" err="1"/>
              <a:t>aftur</a:t>
            </a:r>
            <a:r>
              <a:rPr lang="da-DK" dirty="0"/>
              <a:t>, </a:t>
            </a:r>
            <a:r>
              <a:rPr lang="da-DK" dirty="0" err="1"/>
              <a:t>tá</a:t>
            </a:r>
            <a:r>
              <a:rPr lang="da-DK" dirty="0"/>
              <a:t> </a:t>
            </a:r>
            <a:r>
              <a:rPr lang="da-DK" dirty="0" err="1"/>
              <a:t>tey</a:t>
            </a:r>
            <a:r>
              <a:rPr lang="da-DK" dirty="0"/>
              <a:t> </a:t>
            </a:r>
            <a:r>
              <a:rPr lang="da-DK" dirty="0" err="1"/>
              <a:t>hava</a:t>
            </a:r>
            <a:r>
              <a:rPr lang="da-DK" dirty="0"/>
              <a:t> </a:t>
            </a:r>
            <a:r>
              <a:rPr lang="da-DK" dirty="0" err="1"/>
              <a:t>gjørt</a:t>
            </a:r>
            <a:r>
              <a:rPr lang="da-DK" dirty="0"/>
              <a:t> </a:t>
            </a:r>
            <a:r>
              <a:rPr lang="da-DK" dirty="0" err="1"/>
              <a:t>skúlating</a:t>
            </a:r>
            <a:r>
              <a:rPr lang="da-DK" dirty="0"/>
              <a:t>.</a:t>
            </a:r>
          </a:p>
          <a:p>
            <a:r>
              <a:rPr lang="da-DK" err="1"/>
              <a:t>Bøkur</a:t>
            </a:r>
            <a:r>
              <a:rPr lang="da-DK" dirty="0"/>
              <a:t>, </a:t>
            </a:r>
            <a:r>
              <a:rPr lang="da-DK" err="1"/>
              <a:t>ið</a:t>
            </a:r>
            <a:r>
              <a:rPr lang="da-DK" dirty="0"/>
              <a:t> </a:t>
            </a:r>
            <a:r>
              <a:rPr lang="da-DK" err="1"/>
              <a:t>hava</a:t>
            </a:r>
            <a:r>
              <a:rPr lang="da-DK" dirty="0"/>
              <a:t> </a:t>
            </a:r>
            <a:r>
              <a:rPr lang="da-DK" err="1"/>
              <a:t>fingið</a:t>
            </a:r>
            <a:r>
              <a:rPr lang="da-DK" dirty="0"/>
              <a:t> </a:t>
            </a:r>
            <a:r>
              <a:rPr lang="da-DK" err="1"/>
              <a:t>klisturmerki</a:t>
            </a:r>
            <a:r>
              <a:rPr lang="da-DK" dirty="0"/>
              <a:t>, </a:t>
            </a:r>
            <a:r>
              <a:rPr lang="da-DK" err="1"/>
              <a:t>skulu</a:t>
            </a:r>
            <a:r>
              <a:rPr lang="da-DK" dirty="0"/>
              <a:t> </a:t>
            </a:r>
            <a:r>
              <a:rPr lang="da-DK" err="1"/>
              <a:t>ikki</a:t>
            </a:r>
            <a:r>
              <a:rPr lang="da-DK" dirty="0"/>
              <a:t> </a:t>
            </a:r>
            <a:r>
              <a:rPr lang="da-DK" err="1"/>
              <a:t>við</a:t>
            </a:r>
            <a:r>
              <a:rPr lang="da-DK" dirty="0"/>
              <a:t> </a:t>
            </a:r>
            <a:r>
              <a:rPr lang="da-DK" err="1"/>
              <a:t>aftur</a:t>
            </a:r>
            <a:r>
              <a:rPr lang="da-DK" dirty="0"/>
              <a:t> í </a:t>
            </a:r>
            <a:r>
              <a:rPr lang="da-DK" err="1"/>
              <a:t>skúla</a:t>
            </a:r>
            <a:endParaRPr lang="da-DK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1516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EE3FF0-6EA6-4854-8730-363069224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354A67-7769-4F8E-8E1F-997F2587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497"/>
            <a:ext cx="5989819" cy="5133703"/>
          </a:xfrm>
        </p:spPr>
        <p:txBody>
          <a:bodyPr anchor="b">
            <a:normAutofit/>
          </a:bodyPr>
          <a:lstStyle/>
          <a:p>
            <a:r>
              <a:rPr lang="da-DK" dirty="0" err="1">
                <a:latin typeface="Aharoni"/>
                <a:cs typeface="Angsana New"/>
              </a:rPr>
              <a:t>Ymiskt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2AE888A-4A7E-4FB4-8D08-4D4941500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298" y="923478"/>
            <a:ext cx="7817085" cy="513370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a-DK" dirty="0" err="1"/>
              <a:t>Matpakkin</a:t>
            </a:r>
            <a:endParaRPr lang="da-DK" dirty="0"/>
          </a:p>
          <a:p>
            <a:pPr lvl="1"/>
            <a:r>
              <a:rPr lang="da-DK" dirty="0" err="1"/>
              <a:t>Havið</a:t>
            </a:r>
            <a:r>
              <a:rPr lang="da-DK" dirty="0"/>
              <a:t> </a:t>
            </a:r>
            <a:r>
              <a:rPr lang="da-DK" dirty="0" err="1"/>
              <a:t>matpakka</a:t>
            </a:r>
            <a:r>
              <a:rPr lang="da-DK" dirty="0"/>
              <a:t> </a:t>
            </a:r>
            <a:r>
              <a:rPr lang="da-DK" dirty="0" err="1"/>
              <a:t>við</a:t>
            </a:r>
            <a:r>
              <a:rPr lang="da-DK" dirty="0"/>
              <a:t> </a:t>
            </a:r>
            <a:r>
              <a:rPr lang="da-DK" dirty="0" err="1"/>
              <a:t>heimanifrá</a:t>
            </a:r>
            <a:r>
              <a:rPr lang="da-DK" dirty="0"/>
              <a:t>. </a:t>
            </a:r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ber</a:t>
            </a:r>
            <a:r>
              <a:rPr lang="da-DK" dirty="0"/>
              <a:t> </a:t>
            </a:r>
            <a:r>
              <a:rPr lang="da-DK" dirty="0" err="1"/>
              <a:t>eisini</a:t>
            </a:r>
            <a:r>
              <a:rPr lang="da-DK" dirty="0"/>
              <a:t> til at </a:t>
            </a:r>
            <a:r>
              <a:rPr lang="da-DK" dirty="0" err="1"/>
              <a:t>bíleggja</a:t>
            </a:r>
            <a:r>
              <a:rPr lang="da-DK" dirty="0"/>
              <a:t> á www.mal.fo</a:t>
            </a:r>
          </a:p>
          <a:p>
            <a:r>
              <a:rPr lang="da-DK" dirty="0" err="1"/>
              <a:t>Vikuætlan</a:t>
            </a:r>
            <a:endParaRPr lang="da-DK"/>
          </a:p>
          <a:p>
            <a:pPr lvl="1"/>
            <a:r>
              <a:rPr lang="da-DK" dirty="0" err="1"/>
              <a:t>Kannið</a:t>
            </a:r>
            <a:r>
              <a:rPr lang="da-DK" dirty="0"/>
              <a:t> </a:t>
            </a:r>
            <a:r>
              <a:rPr lang="da-DK" dirty="0" err="1"/>
              <a:t>vikuætlanina</a:t>
            </a:r>
            <a:r>
              <a:rPr lang="da-DK" dirty="0"/>
              <a:t> </a:t>
            </a:r>
            <a:r>
              <a:rPr lang="da-DK" dirty="0" err="1"/>
              <a:t>dagliga</a:t>
            </a:r>
            <a:r>
              <a:rPr lang="da-DK" dirty="0"/>
              <a:t>. </a:t>
            </a:r>
            <a:r>
              <a:rPr lang="da-DK" b="1" dirty="0" err="1"/>
              <a:t>Tað</a:t>
            </a:r>
            <a:r>
              <a:rPr lang="da-DK" b="1" dirty="0"/>
              <a:t> er </a:t>
            </a:r>
            <a:r>
              <a:rPr lang="da-DK" b="1" dirty="0" err="1"/>
              <a:t>ikki</a:t>
            </a:r>
            <a:r>
              <a:rPr lang="da-DK" b="1" dirty="0"/>
              <a:t> </a:t>
            </a:r>
            <a:r>
              <a:rPr lang="da-DK" b="1" dirty="0" err="1"/>
              <a:t>nokk</a:t>
            </a:r>
            <a:r>
              <a:rPr lang="da-DK" b="1" dirty="0"/>
              <a:t>, at </a:t>
            </a:r>
            <a:r>
              <a:rPr lang="da-DK" b="1" dirty="0" err="1"/>
              <a:t>næmingurin</a:t>
            </a:r>
            <a:r>
              <a:rPr lang="da-DK" b="1" dirty="0"/>
              <a:t> </a:t>
            </a:r>
            <a:r>
              <a:rPr lang="da-DK" b="1" dirty="0" err="1"/>
              <a:t>sjálvur</a:t>
            </a:r>
            <a:r>
              <a:rPr lang="da-DK" b="1" dirty="0"/>
              <a:t> ger </a:t>
            </a:r>
            <a:r>
              <a:rPr lang="da-DK" b="1" dirty="0" err="1"/>
              <a:t>tað</a:t>
            </a:r>
            <a:r>
              <a:rPr lang="da-DK" b="1" dirty="0"/>
              <a:t>. </a:t>
            </a:r>
          </a:p>
          <a:p>
            <a:r>
              <a:rPr lang="da-DK" dirty="0" err="1">
                <a:ea typeface="+mn-lt"/>
                <a:cs typeface="+mn-lt"/>
              </a:rPr>
              <a:t>Vinarflokkar</a:t>
            </a:r>
            <a:endParaRPr lang="da-DK">
              <a:ea typeface="+mn-lt"/>
              <a:cs typeface="+mn-lt"/>
            </a:endParaRPr>
          </a:p>
          <a:p>
            <a:pPr lvl="1"/>
            <a:r>
              <a:rPr lang="da-DK" dirty="0">
                <a:ea typeface="+mn-lt"/>
                <a:cs typeface="+mn-lt"/>
              </a:rPr>
              <a:t>7. </a:t>
            </a:r>
            <a:r>
              <a:rPr lang="da-DK" dirty="0" err="1">
                <a:ea typeface="+mn-lt"/>
                <a:cs typeface="+mn-lt"/>
              </a:rPr>
              <a:t>flokkur</a:t>
            </a:r>
            <a:r>
              <a:rPr lang="da-DK" dirty="0">
                <a:ea typeface="+mn-lt"/>
                <a:cs typeface="+mn-lt"/>
              </a:rPr>
              <a:t> er </a:t>
            </a:r>
            <a:r>
              <a:rPr lang="da-DK" dirty="0" err="1">
                <a:ea typeface="+mn-lt"/>
                <a:cs typeface="+mn-lt"/>
              </a:rPr>
              <a:t>vinarflokkur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dirty="0" err="1">
                <a:ea typeface="+mn-lt"/>
                <a:cs typeface="+mn-lt"/>
              </a:rPr>
              <a:t>Vit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hava</a:t>
            </a:r>
            <a:r>
              <a:rPr lang="da-DK" dirty="0">
                <a:ea typeface="+mn-lt"/>
                <a:cs typeface="+mn-lt"/>
              </a:rPr>
              <a:t> 2 </a:t>
            </a:r>
            <a:r>
              <a:rPr lang="da-DK" dirty="0" err="1">
                <a:ea typeface="+mn-lt"/>
                <a:cs typeface="+mn-lt"/>
              </a:rPr>
              <a:t>tiltøk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saman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árliga</a:t>
            </a:r>
            <a:r>
              <a:rPr lang="da-DK" dirty="0">
                <a:ea typeface="+mn-lt"/>
                <a:cs typeface="+mn-lt"/>
              </a:rPr>
              <a:t>.</a:t>
            </a:r>
          </a:p>
          <a:p>
            <a:r>
              <a:rPr lang="da-DK" dirty="0" err="1">
                <a:ea typeface="+mn-lt"/>
                <a:cs typeface="+mn-lt"/>
              </a:rPr>
              <a:t>Sjúkradagar</a:t>
            </a:r>
            <a:endParaRPr lang="da-DK" dirty="0" err="1"/>
          </a:p>
          <a:p>
            <a:pPr lvl="1"/>
            <a:r>
              <a:rPr lang="da-DK" dirty="0" err="1"/>
              <a:t>Minnist</a:t>
            </a:r>
            <a:r>
              <a:rPr lang="da-DK" dirty="0"/>
              <a:t> til at </a:t>
            </a:r>
            <a:r>
              <a:rPr lang="da-DK" dirty="0" err="1"/>
              <a:t>geva</a:t>
            </a:r>
            <a:r>
              <a:rPr lang="da-DK" dirty="0"/>
              <a:t> </a:t>
            </a:r>
            <a:r>
              <a:rPr lang="da-DK" dirty="0" err="1"/>
              <a:t>kontaktlæraranum</a:t>
            </a:r>
            <a:r>
              <a:rPr lang="da-DK" dirty="0"/>
              <a:t> </a:t>
            </a:r>
            <a:r>
              <a:rPr lang="da-DK" dirty="0" err="1"/>
              <a:t>boð</a:t>
            </a:r>
            <a:r>
              <a:rPr lang="da-DK" dirty="0"/>
              <a:t>.</a:t>
            </a:r>
          </a:p>
          <a:p>
            <a:pPr lvl="1"/>
            <a:r>
              <a:rPr lang="da-DK" dirty="0" err="1">
                <a:ea typeface="+mn-lt"/>
                <a:cs typeface="+mn-lt"/>
              </a:rPr>
              <a:t>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næmingurin</a:t>
            </a:r>
            <a:r>
              <a:rPr lang="da-DK" dirty="0">
                <a:ea typeface="+mn-lt"/>
                <a:cs typeface="+mn-lt"/>
              </a:rPr>
              <a:t> skal </a:t>
            </a:r>
            <a:r>
              <a:rPr lang="da-DK" dirty="0" err="1">
                <a:ea typeface="+mn-lt"/>
                <a:cs typeface="+mn-lt"/>
              </a:rPr>
              <a:t>hava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frí</a:t>
            </a:r>
            <a:r>
              <a:rPr lang="da-DK" dirty="0">
                <a:ea typeface="+mn-lt"/>
                <a:cs typeface="+mn-lt"/>
              </a:rPr>
              <a:t> í </a:t>
            </a:r>
            <a:r>
              <a:rPr lang="da-DK" dirty="0" err="1">
                <a:ea typeface="+mn-lt"/>
                <a:cs typeface="+mn-lt"/>
              </a:rPr>
              <a:t>meira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enn</a:t>
            </a:r>
            <a:r>
              <a:rPr lang="da-DK" dirty="0">
                <a:ea typeface="+mn-lt"/>
                <a:cs typeface="+mn-lt"/>
              </a:rPr>
              <a:t> 2 </a:t>
            </a:r>
            <a:r>
              <a:rPr lang="da-DK" dirty="0" err="1">
                <a:ea typeface="+mn-lt"/>
                <a:cs typeface="+mn-lt"/>
              </a:rPr>
              <a:t>dagar</a:t>
            </a:r>
            <a:r>
              <a:rPr lang="da-DK" dirty="0">
                <a:ea typeface="+mn-lt"/>
                <a:cs typeface="+mn-lt"/>
              </a:rPr>
              <a:t>, skal </a:t>
            </a:r>
            <a:r>
              <a:rPr lang="da-DK" dirty="0" err="1">
                <a:ea typeface="+mn-lt"/>
                <a:cs typeface="+mn-lt"/>
              </a:rPr>
              <a:t>leiðslan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hava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dirty="0" err="1">
                <a:ea typeface="+mn-lt"/>
                <a:cs typeface="+mn-lt"/>
              </a:rPr>
              <a:t>boð</a:t>
            </a:r>
            <a:r>
              <a:rPr lang="da-DK" sz="2000" dirty="0">
                <a:ea typeface="+mn-lt"/>
                <a:cs typeface="+mn-lt"/>
              </a:rPr>
              <a:t>.</a:t>
            </a:r>
            <a:endParaRPr lang="da-DK" dirty="0">
              <a:ea typeface="+mn-lt"/>
              <a:cs typeface="+mn-lt"/>
            </a:endParaRPr>
          </a:p>
          <a:p>
            <a:pPr lvl="1"/>
            <a:r>
              <a:rPr lang="da-DK" dirty="0">
                <a:ea typeface="+mn-lt"/>
                <a:cs typeface="+mn-lt"/>
                <a:hlinkClick r:id="rId2"/>
              </a:rPr>
              <a:t>Skúlin við Løgmannabreyt (svl.fo)</a:t>
            </a:r>
            <a:endParaRPr lang="da-DK" dirty="0"/>
          </a:p>
          <a:p>
            <a:r>
              <a:rPr lang="da-DK" dirty="0" err="1"/>
              <a:t>Tiltøk</a:t>
            </a:r>
            <a:r>
              <a:rPr lang="da-DK" dirty="0"/>
              <a:t> í </a:t>
            </a:r>
            <a:r>
              <a:rPr lang="da-DK" dirty="0" err="1"/>
              <a:t>skúlanum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Evnisvika</a:t>
            </a:r>
            <a:r>
              <a:rPr lang="da-DK" dirty="0"/>
              <a:t> í </a:t>
            </a:r>
            <a:r>
              <a:rPr lang="da-DK" dirty="0" err="1"/>
              <a:t>viku</a:t>
            </a:r>
            <a:r>
              <a:rPr lang="da-DK" dirty="0"/>
              <a:t> 41</a:t>
            </a:r>
          </a:p>
          <a:p>
            <a:pPr lvl="1"/>
            <a:r>
              <a:rPr lang="da-DK" dirty="0"/>
              <a:t>Børn </a:t>
            </a:r>
            <a:r>
              <a:rPr lang="da-DK" dirty="0" err="1"/>
              <a:t>hjálpa</a:t>
            </a:r>
            <a:r>
              <a:rPr lang="da-DK" dirty="0"/>
              <a:t> </a:t>
            </a:r>
            <a:r>
              <a:rPr lang="da-DK" dirty="0" err="1"/>
              <a:t>børnum</a:t>
            </a:r>
            <a:r>
              <a:rPr lang="da-DK" dirty="0"/>
              <a:t> 22. nov.</a:t>
            </a:r>
          </a:p>
          <a:p>
            <a:pPr lvl="1"/>
            <a:r>
              <a:rPr lang="da-DK" dirty="0" err="1"/>
              <a:t>Jólahaldið</a:t>
            </a:r>
            <a:r>
              <a:rPr lang="da-DK" dirty="0"/>
              <a:t> </a:t>
            </a:r>
            <a:r>
              <a:rPr lang="da-DK" dirty="0" err="1"/>
              <a:t>verður</a:t>
            </a:r>
            <a:r>
              <a:rPr lang="da-DK" dirty="0"/>
              <a:t> 18. des.</a:t>
            </a:r>
          </a:p>
          <a:p>
            <a:pPr lvl="1"/>
            <a:r>
              <a:rPr lang="da-DK" dirty="0">
                <a:ea typeface="+mn-lt"/>
                <a:cs typeface="+mn-lt"/>
                <a:hlinkClick r:id="rId3"/>
              </a:rPr>
              <a:t>Skúlin við Løgmannabreyt (svl.fo)</a:t>
            </a:r>
            <a:endParaRPr lang="da-DK" dirty="0"/>
          </a:p>
          <a:p>
            <a:pPr lvl="1"/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9518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400EB-2A74-9B88-7FD3-8039CB67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>
                <a:cs typeface="Aharoni"/>
              </a:rPr>
              <a:t>Foreldraráð</a:t>
            </a:r>
            <a:endParaRPr lang="da-DK" dirty="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1F6E6C-6A02-A96E-4993-BB8DAD694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875"/>
            <a:ext cx="10515600" cy="388850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>
                <a:ea typeface="+mn-lt"/>
                <a:cs typeface="+mn-lt"/>
              </a:rPr>
              <a:t>"</a:t>
            </a:r>
            <a:r>
              <a:rPr lang="da-DK" err="1">
                <a:ea typeface="+mn-lt"/>
                <a:cs typeface="+mn-lt"/>
              </a:rPr>
              <a:t>Foreldraráð</a:t>
            </a:r>
            <a:r>
              <a:rPr lang="da-DK" dirty="0">
                <a:ea typeface="+mn-lt"/>
                <a:cs typeface="+mn-lt"/>
              </a:rPr>
              <a:t> er í </a:t>
            </a:r>
            <a:r>
              <a:rPr lang="da-DK" err="1">
                <a:ea typeface="+mn-lt"/>
                <a:cs typeface="+mn-lt"/>
              </a:rPr>
              <a:t>hvørjum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flokki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Nýtt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foreldraráð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verður</a:t>
            </a:r>
            <a:r>
              <a:rPr lang="da-DK" dirty="0">
                <a:ea typeface="+mn-lt"/>
                <a:cs typeface="+mn-lt"/>
              </a:rPr>
              <a:t> valt </a:t>
            </a:r>
            <a:r>
              <a:rPr lang="da-DK" err="1">
                <a:ea typeface="+mn-lt"/>
                <a:cs typeface="+mn-lt"/>
              </a:rPr>
              <a:t>hvørt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ár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stendur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at </a:t>
            </a:r>
            <a:r>
              <a:rPr lang="da-DK" err="1">
                <a:ea typeface="+mn-lt"/>
                <a:cs typeface="+mn-lt"/>
              </a:rPr>
              <a:t>skipa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drekkamunnin</a:t>
            </a:r>
            <a:r>
              <a:rPr lang="da-DK" dirty="0">
                <a:ea typeface="+mn-lt"/>
                <a:cs typeface="+mn-lt"/>
              </a:rPr>
              <a:t> í </a:t>
            </a:r>
            <a:r>
              <a:rPr lang="da-DK" err="1">
                <a:ea typeface="+mn-lt"/>
                <a:cs typeface="+mn-lt"/>
              </a:rPr>
              <a:t>flokkunum</a:t>
            </a:r>
            <a:r>
              <a:rPr lang="da-DK" dirty="0">
                <a:ea typeface="+mn-lt"/>
                <a:cs typeface="+mn-lt"/>
              </a:rPr>
              <a:t> til </a:t>
            </a:r>
            <a:r>
              <a:rPr lang="da-DK" err="1">
                <a:ea typeface="+mn-lt"/>
                <a:cs typeface="+mn-lt"/>
              </a:rPr>
              <a:t>jólahaldið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Umframt</a:t>
            </a:r>
            <a:r>
              <a:rPr lang="da-DK" dirty="0">
                <a:ea typeface="+mn-lt"/>
                <a:cs typeface="+mn-lt"/>
              </a:rPr>
              <a:t> </a:t>
            </a:r>
            <a:r>
              <a:rPr lang="da-DK" err="1">
                <a:ea typeface="+mn-lt"/>
                <a:cs typeface="+mn-lt"/>
              </a:rPr>
              <a:t>drekkamunnin</a:t>
            </a:r>
            <a:r>
              <a:rPr lang="da-DK" dirty="0">
                <a:ea typeface="+mn-lt"/>
                <a:cs typeface="+mn-lt"/>
              </a:rPr>
              <a:t> til </a:t>
            </a:r>
            <a:r>
              <a:rPr lang="da-DK" err="1">
                <a:ea typeface="+mn-lt"/>
                <a:cs typeface="+mn-lt"/>
              </a:rPr>
              <a:t>jólahaldið</a:t>
            </a:r>
            <a:r>
              <a:rPr lang="da-DK" dirty="0">
                <a:ea typeface="+mn-lt"/>
                <a:cs typeface="+mn-lt"/>
              </a:rPr>
              <a:t>, </a:t>
            </a:r>
            <a:r>
              <a:rPr lang="da-DK" err="1">
                <a:ea typeface="+mn-lt"/>
                <a:cs typeface="+mn-lt"/>
              </a:rPr>
              <a:t>skipar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tveimum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tiltøkum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árið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Eitt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næmingarnar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eitt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fyri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næmingar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familju</a:t>
            </a:r>
            <a:r>
              <a:rPr lang="da-DK" dirty="0">
                <a:ea typeface="+mn-lt"/>
                <a:cs typeface="+mn-lt"/>
              </a:rPr>
              <a:t>. </a:t>
            </a:r>
            <a:r>
              <a:rPr lang="da-DK" err="1">
                <a:ea typeface="+mn-lt"/>
                <a:cs typeface="+mn-lt"/>
              </a:rPr>
              <a:t>Foreldraráðið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virkar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eisini</a:t>
            </a:r>
            <a:r>
              <a:rPr lang="da-DK" dirty="0">
                <a:ea typeface="+mn-lt"/>
                <a:cs typeface="+mn-lt"/>
              </a:rPr>
              <a:t> sum </a:t>
            </a:r>
            <a:r>
              <a:rPr lang="da-DK" err="1">
                <a:ea typeface="+mn-lt"/>
                <a:cs typeface="+mn-lt"/>
              </a:rPr>
              <a:t>bindilið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ímillum</a:t>
            </a:r>
            <a:r>
              <a:rPr lang="da-DK" dirty="0">
                <a:ea typeface="+mn-lt"/>
                <a:cs typeface="+mn-lt"/>
              </a:rPr>
              <a:t> </a:t>
            </a:r>
            <a:r>
              <a:rPr lang="da-DK" err="1">
                <a:ea typeface="+mn-lt"/>
                <a:cs typeface="+mn-lt"/>
              </a:rPr>
              <a:t>foreldrini</a:t>
            </a:r>
            <a:r>
              <a:rPr lang="da-DK" dirty="0">
                <a:ea typeface="+mn-lt"/>
                <a:cs typeface="+mn-lt"/>
              </a:rPr>
              <a:t> og </a:t>
            </a:r>
            <a:r>
              <a:rPr lang="da-DK" err="1">
                <a:ea typeface="+mn-lt"/>
                <a:cs typeface="+mn-lt"/>
              </a:rPr>
              <a:t>lærararnar</a:t>
            </a:r>
            <a:r>
              <a:rPr lang="da-DK" dirty="0">
                <a:ea typeface="+mn-lt"/>
                <a:cs typeface="+mn-lt"/>
              </a:rPr>
              <a:t>."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 err="1"/>
              <a:t>Foreldraráðið</a:t>
            </a:r>
            <a:r>
              <a:rPr lang="da-DK" dirty="0"/>
              <a:t> </a:t>
            </a:r>
            <a:r>
              <a:rPr lang="da-DK" dirty="0" err="1"/>
              <a:t>skúlaárið</a:t>
            </a:r>
            <a:r>
              <a:rPr lang="da-DK" dirty="0"/>
              <a:t> 2024-25 </a:t>
            </a:r>
            <a:r>
              <a:rPr lang="da-DK" dirty="0" err="1"/>
              <a:t>eru</a:t>
            </a:r>
            <a:r>
              <a:rPr lang="da-DK" dirty="0"/>
              <a:t>:</a:t>
            </a:r>
          </a:p>
          <a:p>
            <a:pPr marL="0" indent="0">
              <a:buNone/>
            </a:pPr>
            <a:r>
              <a:rPr lang="da-DK" dirty="0"/>
              <a:t>Beinta – mamma Nomi</a:t>
            </a:r>
          </a:p>
          <a:p>
            <a:pPr marL="0" indent="0">
              <a:buNone/>
            </a:pPr>
            <a:r>
              <a:rPr lang="da-DK" dirty="0"/>
              <a:t>Elsa – mamma Lukas</a:t>
            </a:r>
          </a:p>
          <a:p>
            <a:pPr marL="0" indent="0">
              <a:buNone/>
            </a:pPr>
            <a:r>
              <a:rPr lang="da-DK" dirty="0" err="1"/>
              <a:t>Jóhannes</a:t>
            </a:r>
            <a:r>
              <a:rPr lang="da-DK" dirty="0"/>
              <a:t> Erling - </a:t>
            </a:r>
            <a:r>
              <a:rPr lang="da-DK" dirty="0" err="1"/>
              <a:t>pápi</a:t>
            </a:r>
            <a:r>
              <a:rPr lang="da-DK" dirty="0"/>
              <a:t> </a:t>
            </a:r>
            <a:r>
              <a:rPr lang="da-DK" dirty="0" err="1"/>
              <a:t>Jóhonnu</a:t>
            </a:r>
          </a:p>
          <a:p>
            <a:pPr marL="0" indent="0">
              <a:buNone/>
            </a:pPr>
            <a:r>
              <a:rPr lang="da-DK" dirty="0"/>
              <a:t>Ruth – mamma Braga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1531480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9" baseType="lpstr">
      <vt:lpstr>FadeVTI</vt:lpstr>
      <vt:lpstr>Foreldrafundur</vt:lpstr>
      <vt:lpstr>Toymið 2024-2025</vt:lpstr>
      <vt:lpstr>Tímatalvan</vt:lpstr>
      <vt:lpstr>Lærugreinar</vt:lpstr>
      <vt:lpstr>Útiskúli</vt:lpstr>
      <vt:lpstr>Hvat skal í taskuna?</vt:lpstr>
      <vt:lpstr>Ymiskt</vt:lpstr>
      <vt:lpstr>Foreldraráð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Foreldrafundur</dc:title>
  <dc:creator/>
  <cp:lastModifiedBy/>
  <cp:revision>379</cp:revision>
  <dcterms:created xsi:type="dcterms:W3CDTF">2021-08-24T13:54:39Z</dcterms:created>
  <dcterms:modified xsi:type="dcterms:W3CDTF">2024-08-28T11:39:46Z</dcterms:modified>
</cp:coreProperties>
</file>