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1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ðný Wardum" initials="GW" lastIdx="1" clrIdx="0">
    <p:extLst>
      <p:ext uri="{19B8F6BF-5375-455C-9EA6-DF929625EA0E}">
        <p15:presenceInfo xmlns:p15="http://schemas.microsoft.com/office/powerpoint/2012/main" userId="Guðný Wardu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8632C-6F4B-D772-DEB2-40F0E7753208}" v="26" dt="2020-09-01T09:24:21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0T12:42:40.813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o-FO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A8B3A-934B-441D-B532-C5954AF13CEE}" type="datetimeFigureOut">
              <a:rPr lang="fo-FO" smtClean="0"/>
              <a:t>02-09-2020</a:t>
            </a:fld>
            <a:endParaRPr lang="fo-FO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" y="9371015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o-FO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14763" y="9371015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BA601-4258-4D58-8A28-0080692A3071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4833622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o-FO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D7F6E-0749-4B9C-854F-90EE95C193F8}" type="datetimeFigureOut">
              <a:rPr lang="fo-FO" smtClean="0"/>
              <a:t>02-09-2020</a:t>
            </a:fld>
            <a:endParaRPr lang="fo-FO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o-FO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fo-FO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o-FO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B62CA-8605-497A-B8EB-F28DC5D1CEBF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4537532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o-FO" dirty="0"/>
              <a:t>Broytt seinastu árini til fleiri tímar. Var fyrr til næmingar frá 6. til 9. flokk, men nú er </a:t>
            </a:r>
            <a:r>
              <a:rPr lang="fo-FO" dirty="0" err="1"/>
              <a:t>tímajáttanin</a:t>
            </a:r>
            <a:r>
              <a:rPr lang="fo-FO" dirty="0"/>
              <a:t> til vegleiðingina hækkað, og í tí liggur, at man arbeiðir seg fram ímóti at vegleiðingin skal fevna um allar næmingar í skúlanum, foreldur og lærarar</a:t>
            </a:r>
          </a:p>
        </p:txBody>
      </p:sp>
    </p:spTree>
    <p:extLst>
      <p:ext uri="{BB962C8B-B14F-4D97-AF65-F5344CB8AC3E}">
        <p14:creationId xmlns:p14="http://schemas.microsoft.com/office/powerpoint/2010/main" val="160368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o-FO" dirty="0"/>
              <a:t>Bindilið/</a:t>
            </a:r>
            <a:r>
              <a:rPr lang="fo-FO" dirty="0" err="1"/>
              <a:t>brúgvabygging</a:t>
            </a:r>
            <a:r>
              <a:rPr lang="fo-FO" dirty="0"/>
              <a:t> millum fólkaskúla, miðnám og vinnulív. </a:t>
            </a:r>
            <a:r>
              <a:rPr lang="fo-FO" dirty="0" err="1"/>
              <a:t>SkúlaFM</a:t>
            </a:r>
            <a:r>
              <a:rPr lang="fo-FO" dirty="0"/>
              <a:t> – </a:t>
            </a:r>
            <a:r>
              <a:rPr lang="fo-FO" dirty="0" err="1"/>
              <a:t>íverksetan</a:t>
            </a:r>
            <a:r>
              <a:rPr lang="fo-FO" dirty="0"/>
              <a:t> og </a:t>
            </a:r>
            <a:r>
              <a:rPr lang="fo-FO" dirty="0" err="1"/>
              <a:t>innovatión</a:t>
            </a:r>
            <a:r>
              <a:rPr lang="fo-FO" dirty="0"/>
              <a:t>. Samstarv við vinnulív.</a:t>
            </a:r>
          </a:p>
        </p:txBody>
      </p:sp>
    </p:spTree>
    <p:extLst>
      <p:ext uri="{BB962C8B-B14F-4D97-AF65-F5344CB8AC3E}">
        <p14:creationId xmlns:p14="http://schemas.microsoft.com/office/powerpoint/2010/main" val="112104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o-FO" dirty="0"/>
              <a:t>T.d. ímeðan ein</a:t>
            </a:r>
            <a:r>
              <a:rPr lang="fo-FO" baseline="0" dirty="0"/>
              <a:t> er í fólkaskúlanum: skúlin kann tykjast strævin, og tá kunnu tað vera aðrir </a:t>
            </a:r>
            <a:r>
              <a:rPr lang="fo-FO" baseline="0" dirty="0" err="1"/>
              <a:t>alternativir</a:t>
            </a:r>
            <a:r>
              <a:rPr lang="fo-FO" baseline="0" dirty="0"/>
              <a:t> møguleikar hjá næminginum. </a:t>
            </a:r>
            <a:r>
              <a:rPr lang="fo-FO" baseline="0" dirty="0" err="1"/>
              <a:t>Skúlanoktan</a:t>
            </a:r>
            <a:r>
              <a:rPr lang="fo-FO" baseline="0" dirty="0"/>
              <a:t>, próvtøkur o.a. Annars at gera næmingarnar klárar til at taka sær nøkur val til aftaná fólkaskúlan.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23896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307542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8461E1-DC99-485D-8155-A5108693963A}" type="datetime1">
              <a:rPr lang="fo-FO" smtClean="0"/>
              <a:t>02-09-2020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7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AB64-D21F-40C5-AE3D-CDC9232F0359}" type="datetime1">
              <a:rPr lang="fo-FO" smtClean="0"/>
              <a:t>02-09-2020</a:t>
            </a:fld>
            <a:endParaRPr lang="fo-F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21197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6FDF-FF7E-435D-A3DB-F62D798A56D8}" type="datetime1">
              <a:rPr lang="fo-FO" smtClean="0"/>
              <a:t>02-09-2020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733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01BC-B6E3-4B30-82E2-C186323FB79D}" type="datetime1">
              <a:rPr lang="fo-FO" smtClean="0"/>
              <a:t>02-09-2020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94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C48C-4CF6-4E99-B129-64B4900799AC}" type="datetime1">
              <a:rPr lang="fo-FO" smtClean="0"/>
              <a:t>02-09-2020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52870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D98A-50A3-4B00-827C-CFD2C5380085}" type="datetime1">
              <a:rPr lang="fo-FO" smtClean="0"/>
              <a:t>02-09-2020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19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89EF-8F79-433D-B8B1-2D6C0B5457A8}" type="datetime1">
              <a:rPr lang="fo-FO" smtClean="0"/>
              <a:t>02-09-2020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844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8B7B-0ED3-4FF7-AF44-883FB7421E5A}" type="datetime1">
              <a:rPr lang="fo-FO" smtClean="0"/>
              <a:t>02-09-2020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8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AF77-CF9D-40C3-8FC3-5153643D7BCB}" type="datetime1">
              <a:rPr lang="fo-FO" smtClean="0"/>
              <a:t>02-09-2020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9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6F11-D67B-4921-8C01-CAF6F63CA9F7}" type="datetime1">
              <a:rPr lang="fo-FO" smtClean="0"/>
              <a:t>02-09-2020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67371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172B-BB4F-4B53-904E-2B2647786F75}" type="datetime1">
              <a:rPr lang="fo-FO" smtClean="0"/>
              <a:t>02-09-2020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8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9BB4-CEEF-471B-B1CF-22C141C46810}" type="datetime1">
              <a:rPr lang="fo-FO" smtClean="0"/>
              <a:t>02-09-2020</a:t>
            </a:fld>
            <a:endParaRPr lang="fo-F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07864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B8D1-B37F-46AF-AB5A-BA2E174190CF}" type="datetime1">
              <a:rPr lang="fo-FO" smtClean="0"/>
              <a:t>02-09-2020</a:t>
            </a:fld>
            <a:endParaRPr lang="fo-F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12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EC87-2A41-4E10-AD5B-7F19AD8EF2E0}" type="datetime1">
              <a:rPr lang="fo-FO" smtClean="0"/>
              <a:t>02-09-2020</a:t>
            </a:fld>
            <a:endParaRPr lang="fo-F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77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8A97-02DE-4610-A9C3-9D495E32C203}" type="datetime1">
              <a:rPr lang="fo-FO" smtClean="0"/>
              <a:t>02-09-2020</a:t>
            </a:fld>
            <a:endParaRPr lang="fo-F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225416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913D-D8BC-49CE-9D6D-F0FD5616CEA2}" type="datetime1">
              <a:rPr lang="fo-FO" smtClean="0"/>
              <a:t>02-09-2020</a:t>
            </a:fld>
            <a:endParaRPr lang="fo-F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2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AABC-F82B-48C3-A2A1-1B47F85A4949}" type="datetime1">
              <a:rPr lang="fo-FO" smtClean="0"/>
              <a:t>02-09-2020</a:t>
            </a:fld>
            <a:endParaRPr lang="fo-F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276899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516620-1A60-46A9-BCDA-3AC94BFF0310}" type="datetime1">
              <a:rPr lang="fo-FO" smtClean="0"/>
              <a:t>02-09-2020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E368E4-86FA-4506-BB41-6071F87A1C5D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9614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  <p:sldLayoutId id="2147484187" r:id="rId16"/>
    <p:sldLayoutId id="2147484188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9uVu5BfJ1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o-FO" b="1" u="sng" dirty="0" err="1"/>
              <a:t>Skúlavegleiðingin</a:t>
            </a:r>
            <a:endParaRPr lang="fo-FO" b="1" u="sng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sz="2400" b="1" dirty="0"/>
              <a:t>Hvat er tað?</a:t>
            </a:r>
          </a:p>
          <a:p>
            <a:endParaRPr lang="fo-FO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1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219236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b="1" u="sng" dirty="0" err="1"/>
              <a:t>Skúlavegleiðarin</a:t>
            </a:r>
            <a:endParaRPr lang="fo-FO" b="1" u="sng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95402" y="2455817"/>
            <a:ext cx="9886404" cy="3696788"/>
          </a:xfrm>
        </p:spPr>
        <p:txBody>
          <a:bodyPr>
            <a:normAutofit fontScale="70000" lnSpcReduction="20000"/>
          </a:bodyPr>
          <a:lstStyle/>
          <a:p>
            <a:r>
              <a:rPr lang="fo-FO" sz="2900" b="1"/>
              <a:t>Arbeiðir í skúlanum – undirvísir, ráðgevir og leiðbeinir um útbúgvingar- og starvsval hjá næmingum í 6. til 9. flokki</a:t>
            </a:r>
          </a:p>
          <a:p>
            <a:r>
              <a:rPr lang="fo-FO" sz="2900" b="1"/>
              <a:t>Arbeiðir fram ímóti at veita vegleiðing, kunning og undirvísing til næmingar, foreldur og lærarar í grund-, mið- og hádeild</a:t>
            </a:r>
          </a:p>
          <a:p>
            <a:pPr lvl="1"/>
            <a:r>
              <a:rPr lang="fo-FO" sz="2600" b="1"/>
              <a:t>At stuðla næmingunum saman við foreldrum og lærarum at finna eina skikkaða útbúgvingarrás eftir fólkaskúlan í mun til egnar ætlanir, eginleikar og førleikar</a:t>
            </a:r>
          </a:p>
          <a:p>
            <a:r>
              <a:rPr lang="fo-FO" sz="2900" b="1" dirty="0"/>
              <a:t>Er so at siga altíð at hitta –  sí tímatalvu</a:t>
            </a:r>
          </a:p>
          <a:p>
            <a:pPr lvl="1"/>
            <a:r>
              <a:rPr lang="fo-FO" sz="2600" b="1" dirty="0"/>
              <a:t>Næmingar</a:t>
            </a:r>
          </a:p>
          <a:p>
            <a:pPr lvl="1"/>
            <a:r>
              <a:rPr lang="fo-FO" sz="2600" b="1" dirty="0"/>
              <a:t>Lærarar</a:t>
            </a:r>
          </a:p>
          <a:p>
            <a:pPr lvl="1"/>
            <a:r>
              <a:rPr lang="fo-FO" sz="2600" b="1" dirty="0"/>
              <a:t>Foreldur</a:t>
            </a:r>
          </a:p>
          <a:p>
            <a:pPr lvl="3"/>
            <a:r>
              <a:rPr lang="fo-FO" sz="2600" b="1" dirty="0"/>
              <a:t>Tagnarskylda!</a:t>
            </a:r>
          </a:p>
          <a:p>
            <a:pPr lvl="1"/>
            <a:endParaRPr lang="fo-FO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2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50305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b="1" u="sng" dirty="0"/>
              <a:t>Tín stuðul og hjálp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95401" y="2429691"/>
            <a:ext cx="9601195" cy="3446177"/>
          </a:xfrm>
        </p:spPr>
        <p:txBody>
          <a:bodyPr/>
          <a:lstStyle/>
          <a:p>
            <a:r>
              <a:rPr lang="fo-FO" b="1" dirty="0"/>
              <a:t>Tá okkurt kann tykjast strævið og/ella avbjóðandi, og tá tú ivast</a:t>
            </a:r>
          </a:p>
          <a:p>
            <a:pPr lvl="1"/>
            <a:r>
              <a:rPr lang="fo-FO" b="1" dirty="0"/>
              <a:t>Í skúlanum, í frítíðini ella okkurt persónligt</a:t>
            </a:r>
          </a:p>
          <a:p>
            <a:r>
              <a:rPr lang="fo-FO" b="1" dirty="0"/>
              <a:t>Tá tú skalt velja vallærugrein/-</a:t>
            </a:r>
            <a:r>
              <a:rPr lang="fo-FO" b="1" dirty="0" err="1"/>
              <a:t>ar</a:t>
            </a:r>
            <a:r>
              <a:rPr lang="fo-FO" b="1" dirty="0"/>
              <a:t> í 8. og 9. flokki</a:t>
            </a:r>
          </a:p>
          <a:p>
            <a:r>
              <a:rPr lang="fo-FO" b="1" dirty="0"/>
              <a:t>Tá tørvur er á øðrum tilboðum – undirvísing, starvsvenjing o.a.</a:t>
            </a:r>
          </a:p>
          <a:p>
            <a:r>
              <a:rPr lang="fo-FO" b="1" dirty="0"/>
              <a:t>Tá tú skalt í starvsvenjing í 9. flokki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3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24134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o-FO" b="1" u="sng" dirty="0"/>
              <a:t>Mín skúlagongd</a:t>
            </a:r>
            <a:br>
              <a:rPr lang="fo-FO" b="1" u="sng" dirty="0"/>
            </a:br>
            <a:r>
              <a:rPr lang="fo-FO" sz="2800" b="1" u="sng" dirty="0"/>
              <a:t>Hvørjar møguleikar havi eg?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o-FO" b="1" dirty="0"/>
              <a:t>Fólkaskúlin 9 ár – kravd skúlagongd</a:t>
            </a:r>
          </a:p>
          <a:p>
            <a:r>
              <a:rPr lang="fo-FO" b="1" dirty="0" err="1"/>
              <a:t>NámX</a:t>
            </a:r>
            <a:endParaRPr lang="fo-FO" b="1" dirty="0"/>
          </a:p>
          <a:p>
            <a:r>
              <a:rPr lang="fo-FO" b="1" dirty="0" err="1"/>
              <a:t>Gymnasialt</a:t>
            </a:r>
            <a:r>
              <a:rPr lang="fo-FO" b="1" dirty="0"/>
              <a:t> miðnám</a:t>
            </a:r>
          </a:p>
          <a:p>
            <a:r>
              <a:rPr lang="fo-FO" b="1" dirty="0" err="1"/>
              <a:t>Yrkisnám</a:t>
            </a:r>
            <a:endParaRPr lang="fo-FO" b="1" dirty="0"/>
          </a:p>
          <a:p>
            <a:r>
              <a:rPr lang="fo-FO" b="1" dirty="0" err="1"/>
              <a:t>Sjónám</a:t>
            </a:r>
            <a:r>
              <a:rPr lang="fo-FO" b="1" dirty="0"/>
              <a:t> </a:t>
            </a:r>
          </a:p>
          <a:p>
            <a:r>
              <a:rPr lang="fo-FO" b="1" dirty="0"/>
              <a:t>Aðrir skúlar, eftirskúlar, háskúlar, arbeiði, læru ella annað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4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59791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b="1" u="sng" dirty="0"/>
              <a:t>Hvat kann eg verða?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1295400" y="2476499"/>
            <a:ext cx="4718304" cy="576262"/>
          </a:xfrm>
        </p:spPr>
        <p:txBody>
          <a:bodyPr/>
          <a:lstStyle/>
          <a:p>
            <a:r>
              <a:rPr lang="fo-FO" dirty="0" err="1"/>
              <a:t>Yrkisnám</a:t>
            </a:r>
            <a:endParaRPr lang="fo-FO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1295400" y="2994122"/>
            <a:ext cx="4718304" cy="3184609"/>
          </a:xfrm>
        </p:spPr>
        <p:txBody>
          <a:bodyPr>
            <a:normAutofit fontScale="25000" lnSpcReduction="20000"/>
          </a:bodyPr>
          <a:lstStyle/>
          <a:p>
            <a:r>
              <a:rPr lang="fo-FO" sz="6400" b="1" dirty="0"/>
              <a:t>Timburmaður/snikkari</a:t>
            </a:r>
          </a:p>
          <a:p>
            <a:r>
              <a:rPr lang="fo-FO" sz="6400" b="1" dirty="0"/>
              <a:t>Elektrikari</a:t>
            </a:r>
          </a:p>
          <a:p>
            <a:r>
              <a:rPr lang="fo-FO" sz="6400" b="1" dirty="0"/>
              <a:t>Hárfríðkan</a:t>
            </a:r>
          </a:p>
          <a:p>
            <a:r>
              <a:rPr lang="fo-FO" sz="6400" b="1" dirty="0"/>
              <a:t>Bilsmiður</a:t>
            </a:r>
          </a:p>
          <a:p>
            <a:r>
              <a:rPr lang="fo-FO" sz="6400" b="1" dirty="0"/>
              <a:t>Rørsmiður </a:t>
            </a:r>
          </a:p>
          <a:p>
            <a:r>
              <a:rPr lang="fo-FO" sz="6400" b="1" dirty="0"/>
              <a:t>Kokkur</a:t>
            </a:r>
          </a:p>
          <a:p>
            <a:r>
              <a:rPr lang="fo-FO" sz="6400" b="1" dirty="0"/>
              <a:t>Sniðgevi</a:t>
            </a:r>
          </a:p>
          <a:p>
            <a:r>
              <a:rPr lang="fo-FO" sz="6400" b="1" dirty="0"/>
              <a:t>Handilsfólk</a:t>
            </a:r>
          </a:p>
          <a:p>
            <a:r>
              <a:rPr lang="fo-FO" sz="6400" b="1" dirty="0"/>
              <a:t>Skrivstovufólk</a:t>
            </a:r>
          </a:p>
          <a:p>
            <a:r>
              <a:rPr lang="fo-FO" sz="6400" b="1" dirty="0"/>
              <a:t>Og mangt annað.........</a:t>
            </a:r>
          </a:p>
          <a:p>
            <a:pPr marL="0" indent="0">
              <a:buNone/>
            </a:pPr>
            <a:endParaRPr lang="fo-FO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3"/>
          </p:nvPr>
        </p:nvSpPr>
        <p:spPr>
          <a:xfrm>
            <a:off x="6180671" y="2476499"/>
            <a:ext cx="4718304" cy="576262"/>
          </a:xfrm>
        </p:spPr>
        <p:txBody>
          <a:bodyPr/>
          <a:lstStyle/>
          <a:p>
            <a:r>
              <a:rPr lang="fo-FO" dirty="0" err="1"/>
              <a:t>Gymnasialt</a:t>
            </a:r>
            <a:r>
              <a:rPr lang="fo-FO" dirty="0"/>
              <a:t> miðnám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4"/>
          </p:nvPr>
        </p:nvSpPr>
        <p:spPr>
          <a:xfrm>
            <a:off x="6180671" y="2994122"/>
            <a:ext cx="4718304" cy="3315238"/>
          </a:xfrm>
        </p:spPr>
        <p:txBody>
          <a:bodyPr>
            <a:noAutofit/>
          </a:bodyPr>
          <a:lstStyle/>
          <a:p>
            <a:r>
              <a:rPr lang="fo-FO" sz="1600" b="1" dirty="0"/>
              <a:t>Bankafólk </a:t>
            </a:r>
          </a:p>
          <a:p>
            <a:r>
              <a:rPr lang="fo-FO" sz="1600" b="1" dirty="0"/>
              <a:t>Lækni </a:t>
            </a:r>
          </a:p>
          <a:p>
            <a:r>
              <a:rPr lang="fo-FO" sz="1600" b="1" dirty="0"/>
              <a:t>Lærari</a:t>
            </a:r>
          </a:p>
          <a:p>
            <a:r>
              <a:rPr lang="fo-FO" sz="1600" b="1" dirty="0"/>
              <a:t>Løgfrøðingur</a:t>
            </a:r>
          </a:p>
          <a:p>
            <a:r>
              <a:rPr lang="fo-FO" sz="1600" b="1" dirty="0"/>
              <a:t>Verkfrøðingur</a:t>
            </a:r>
          </a:p>
          <a:p>
            <a:r>
              <a:rPr lang="fo-FO" sz="1600" b="1" dirty="0"/>
              <a:t>Sjúkrarøktarfrøðingur</a:t>
            </a:r>
          </a:p>
          <a:p>
            <a:r>
              <a:rPr lang="fo-FO" sz="1600" b="1" dirty="0"/>
              <a:t>Prestur</a:t>
            </a:r>
          </a:p>
          <a:p>
            <a:r>
              <a:rPr lang="fo-FO" sz="1600" b="1" dirty="0"/>
              <a:t>Tíðindafólk </a:t>
            </a:r>
          </a:p>
          <a:p>
            <a:r>
              <a:rPr lang="fo-FO" sz="1600" b="1" dirty="0"/>
              <a:t>Og mangt annað.........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5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326796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b="1" u="sng" dirty="0"/>
              <a:t>Vit læra alt lívið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871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o-FO" dirty="0">
              <a:hlinkClick r:id="rId3"/>
            </a:endParaRPr>
          </a:p>
          <a:p>
            <a:pPr marL="0" indent="0">
              <a:buNone/>
            </a:pPr>
            <a:endParaRPr lang="fo-FO" dirty="0">
              <a:hlinkClick r:id="rId3"/>
            </a:endParaRPr>
          </a:p>
          <a:p>
            <a:pPr marL="0" indent="0">
              <a:buNone/>
            </a:pPr>
            <a:endParaRPr lang="fo-FO" dirty="0">
              <a:hlinkClick r:id="rId3"/>
            </a:endParaRPr>
          </a:p>
          <a:p>
            <a:pPr marL="0" indent="0">
              <a:buNone/>
            </a:pPr>
            <a:endParaRPr lang="fo-FO" dirty="0">
              <a:hlinkClick r:id="rId3"/>
            </a:endParaRPr>
          </a:p>
          <a:p>
            <a:pPr marL="0" indent="0">
              <a:buNone/>
            </a:pPr>
            <a:endParaRPr lang="fo-FO" dirty="0">
              <a:hlinkClick r:id="rId3"/>
            </a:endParaRPr>
          </a:p>
          <a:p>
            <a:pPr marL="0" indent="0">
              <a:buNone/>
            </a:pPr>
            <a:endParaRPr lang="fo-FO" dirty="0">
              <a:hlinkClick r:id="rId3"/>
            </a:endParaRPr>
          </a:p>
          <a:p>
            <a:pPr marL="0" indent="0">
              <a:buNone/>
            </a:pPr>
            <a:endParaRPr lang="fo-FO" dirty="0">
              <a:hlinkClick r:id="rId3"/>
            </a:endParaRPr>
          </a:p>
          <a:p>
            <a:pPr marL="0" indent="0">
              <a:buNone/>
            </a:pPr>
            <a:endParaRPr lang="fo-FO" dirty="0">
              <a:hlinkClick r:id="rId3"/>
            </a:endParaRPr>
          </a:p>
          <a:p>
            <a:endParaRPr lang="fo-FO" sz="3600" b="1" dirty="0">
              <a:hlinkClick r:id="rId3"/>
            </a:endParaRPr>
          </a:p>
          <a:p>
            <a:r>
              <a:rPr lang="fo-FO" sz="4000" b="1" dirty="0">
                <a:hlinkClick r:id="rId3"/>
              </a:rPr>
              <a:t>https://www.youtube.com/watch?v=R9uVu5BfJ1k</a:t>
            </a:r>
            <a:endParaRPr lang="fo-FO" sz="4000" b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977" y="2427623"/>
            <a:ext cx="8112033" cy="2771393"/>
          </a:xfrm>
          <a:prstGeom prst="rect">
            <a:avLst/>
          </a:prstGeom>
        </p:spPr>
      </p:pic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68E4-86FA-4506-BB41-6071F87A1C5D}" type="slidenum">
              <a:rPr lang="fo-FO" smtClean="0"/>
              <a:t>6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250152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2095</TotalTime>
  <Words>338</Words>
  <Application>Microsoft Office PowerPoint</Application>
  <PresentationFormat>Widescreen</PresentationFormat>
  <Paragraphs>66</Paragraphs>
  <Slides>6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Organisk</vt:lpstr>
      <vt:lpstr>Skúlavegleiðingin</vt:lpstr>
      <vt:lpstr>Skúlavegleiðarin</vt:lpstr>
      <vt:lpstr>Tín stuðul og hjálp</vt:lpstr>
      <vt:lpstr>Mín skúlagongd Hvørjar møguleikar havi eg?</vt:lpstr>
      <vt:lpstr>Hvat kann eg verða?</vt:lpstr>
      <vt:lpstr>Vit læra alt lívið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Skúlavegleiðing</dc:title>
  <dc:creator>Guðný Wardum</dc:creator>
  <cp:lastModifiedBy>Guðný Wardum</cp:lastModifiedBy>
  <cp:revision>36</cp:revision>
  <cp:lastPrinted>2019-09-02T18:28:13Z</cp:lastPrinted>
  <dcterms:created xsi:type="dcterms:W3CDTF">2019-05-13T10:11:39Z</dcterms:created>
  <dcterms:modified xsi:type="dcterms:W3CDTF">2020-09-02T10:02:02Z</dcterms:modified>
</cp:coreProperties>
</file>