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6" r:id="rId8"/>
    <p:sldId id="264" r:id="rId9"/>
    <p:sldId id="265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15" autoAdjust="0"/>
    <p:restoredTop sz="94660"/>
  </p:normalViewPr>
  <p:slideViewPr>
    <p:cSldViewPr snapToGrid="0">
      <p:cViewPr varScale="1">
        <p:scale>
          <a:sx n="46" d="100"/>
          <a:sy n="46" d="100"/>
        </p:scale>
        <p:origin x="78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6E4FE-70DD-47B3-8B80-7725893DB9E6}" type="datetimeFigureOut">
              <a:rPr lang="da-DK" smtClean="0"/>
              <a:t>10-03-2015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9436-1CE6-4875-AB3E-4A74E0672C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1633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6E4FE-70DD-47B3-8B80-7725893DB9E6}" type="datetimeFigureOut">
              <a:rPr lang="da-DK" smtClean="0"/>
              <a:t>10-03-2015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9436-1CE6-4875-AB3E-4A74E0672C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04066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6E4FE-70DD-47B3-8B80-7725893DB9E6}" type="datetimeFigureOut">
              <a:rPr lang="da-DK" smtClean="0"/>
              <a:t>10-03-2015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9436-1CE6-4875-AB3E-4A74E0672C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0547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6E4FE-70DD-47B3-8B80-7725893DB9E6}" type="datetimeFigureOut">
              <a:rPr lang="da-DK" smtClean="0"/>
              <a:t>10-03-2015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9436-1CE6-4875-AB3E-4A74E0672C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6289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6E4FE-70DD-47B3-8B80-7725893DB9E6}" type="datetimeFigureOut">
              <a:rPr lang="da-DK" smtClean="0"/>
              <a:t>10-03-2015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9436-1CE6-4875-AB3E-4A74E0672C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6048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6E4FE-70DD-47B3-8B80-7725893DB9E6}" type="datetimeFigureOut">
              <a:rPr lang="da-DK" smtClean="0"/>
              <a:t>10-03-2015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9436-1CE6-4875-AB3E-4A74E0672C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05691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6E4FE-70DD-47B3-8B80-7725893DB9E6}" type="datetimeFigureOut">
              <a:rPr lang="da-DK" smtClean="0"/>
              <a:t>10-03-2015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9436-1CE6-4875-AB3E-4A74E0672C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5669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6E4FE-70DD-47B3-8B80-7725893DB9E6}" type="datetimeFigureOut">
              <a:rPr lang="da-DK" smtClean="0"/>
              <a:t>10-03-2015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9436-1CE6-4875-AB3E-4A74E0672C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0206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6E4FE-70DD-47B3-8B80-7725893DB9E6}" type="datetimeFigureOut">
              <a:rPr lang="da-DK" smtClean="0"/>
              <a:t>10-03-2015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9436-1CE6-4875-AB3E-4A74E0672C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0167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6E4FE-70DD-47B3-8B80-7725893DB9E6}" type="datetimeFigureOut">
              <a:rPr lang="da-DK" smtClean="0"/>
              <a:t>10-03-2015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9436-1CE6-4875-AB3E-4A74E0672C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2074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6E4FE-70DD-47B3-8B80-7725893DB9E6}" type="datetimeFigureOut">
              <a:rPr lang="da-DK" smtClean="0"/>
              <a:t>10-03-2015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9436-1CE6-4875-AB3E-4A74E0672C5E}" type="slidenum">
              <a:rPr lang="da-DK" smtClean="0"/>
              <a:t>‹nr.›</a:t>
            </a:fld>
            <a:endParaRPr lang="da-DK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64008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6E4FE-70DD-47B3-8B80-7725893DB9E6}" type="datetimeFigureOut">
              <a:rPr lang="da-DK" smtClean="0"/>
              <a:t>10-03-2015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9436-1CE6-4875-AB3E-4A74E0672C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4248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6E4FE-70DD-47B3-8B80-7725893DB9E6}" type="datetimeFigureOut">
              <a:rPr lang="da-DK" smtClean="0"/>
              <a:t>10-03-2015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9436-1CE6-4875-AB3E-4A74E0672C5E}" type="slidenum">
              <a:rPr lang="da-DK" smtClean="0"/>
              <a:t>‹nr.›</a:t>
            </a:fld>
            <a:endParaRPr lang="da-D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0745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6E4FE-70DD-47B3-8B80-7725893DB9E6}" type="datetimeFigureOut">
              <a:rPr lang="da-DK" smtClean="0"/>
              <a:t>10-03-2015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9436-1CE6-4875-AB3E-4A74E0672C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8858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6E4FE-70DD-47B3-8B80-7725893DB9E6}" type="datetimeFigureOut">
              <a:rPr lang="da-DK" smtClean="0"/>
              <a:t>10-03-2015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9436-1CE6-4875-AB3E-4A74E0672C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66396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6E4FE-70DD-47B3-8B80-7725893DB9E6}" type="datetimeFigureOut">
              <a:rPr lang="da-DK" smtClean="0"/>
              <a:t>10-03-2015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9436-1CE6-4875-AB3E-4A74E0672C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006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66E4FE-70DD-47B3-8B80-7725893DB9E6}" type="datetimeFigureOut">
              <a:rPr lang="da-DK" smtClean="0"/>
              <a:t>10-03-2015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C959436-1CE6-4875-AB3E-4A74E0672C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3021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o-FO" dirty="0" smtClean="0"/>
              <a:t>Hvussu hjálpa vit foreldur børnunum til eina góða skúlagongd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fo-FO" dirty="0" smtClean="0"/>
          </a:p>
          <a:p>
            <a:r>
              <a:rPr lang="fo-FO" dirty="0" smtClean="0"/>
              <a:t>Gitte Klein, 2015</a:t>
            </a:r>
          </a:p>
          <a:p>
            <a:r>
              <a:rPr lang="fo-FO" smtClean="0"/>
              <a:t>Skúlin við Løgmannabreyt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4001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 smtClean="0"/>
              <a:t>Fyritreytir fyri góðari skúlagongd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o-FO" dirty="0" smtClean="0"/>
              <a:t>Trivnaður</a:t>
            </a:r>
          </a:p>
          <a:p>
            <a:r>
              <a:rPr lang="fo-FO" dirty="0" smtClean="0"/>
              <a:t>Svøvnur</a:t>
            </a:r>
          </a:p>
          <a:p>
            <a:r>
              <a:rPr lang="fo-FO" dirty="0" smtClean="0"/>
              <a:t>Matur</a:t>
            </a:r>
          </a:p>
          <a:p>
            <a:r>
              <a:rPr lang="fo-FO" dirty="0" smtClean="0"/>
              <a:t>Rørsla</a:t>
            </a:r>
          </a:p>
          <a:p>
            <a:r>
              <a:rPr lang="fo-FO" dirty="0" smtClean="0"/>
              <a:t>Fyrireiking</a:t>
            </a:r>
          </a:p>
          <a:p>
            <a:pPr marL="0" indent="0">
              <a:buNone/>
            </a:pPr>
            <a:endParaRPr lang="fo-FO" dirty="0" smtClean="0"/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631" y="3146192"/>
            <a:ext cx="6142423" cy="2506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97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 smtClean="0"/>
              <a:t>Trivnaður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o-FO" dirty="0" smtClean="0"/>
              <a:t>Positivar kenslur</a:t>
            </a:r>
          </a:p>
          <a:p>
            <a:r>
              <a:rPr lang="fo-FO" dirty="0" smtClean="0"/>
              <a:t>Prestatión</a:t>
            </a:r>
          </a:p>
          <a:p>
            <a:r>
              <a:rPr lang="fo-FO" dirty="0" smtClean="0"/>
              <a:t>Engagement (Flow)</a:t>
            </a:r>
          </a:p>
          <a:p>
            <a:r>
              <a:rPr lang="fo-FO" dirty="0"/>
              <a:t>R</a:t>
            </a:r>
            <a:r>
              <a:rPr lang="fo-FO" dirty="0" smtClean="0"/>
              <a:t>elatiónir</a:t>
            </a:r>
          </a:p>
          <a:p>
            <a:r>
              <a:rPr lang="fo-FO" dirty="0" smtClean="0"/>
              <a:t>Meining</a:t>
            </a:r>
            <a:endParaRPr lang="da-DK" dirty="0"/>
          </a:p>
        </p:txBody>
      </p:sp>
      <p:sp>
        <p:nvSpPr>
          <p:cNvPr id="6" name="Rektangel 5"/>
          <p:cNvSpPr/>
          <p:nvPr/>
        </p:nvSpPr>
        <p:spPr>
          <a:xfrm>
            <a:off x="3048000" y="31058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da-DK" dirty="0"/>
          </a:p>
        </p:txBody>
      </p:sp>
      <p:pic>
        <p:nvPicPr>
          <p:cNvPr id="8" name="Bille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0136" y="3878205"/>
            <a:ext cx="2855248" cy="1905000"/>
          </a:xfrm>
          <a:prstGeom prst="rect">
            <a:avLst/>
          </a:prstGeom>
        </p:spPr>
      </p:pic>
      <p:pic>
        <p:nvPicPr>
          <p:cNvPr id="9" name="Billed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625" y="3878205"/>
            <a:ext cx="1905000" cy="1905000"/>
          </a:xfrm>
          <a:prstGeom prst="rect">
            <a:avLst/>
          </a:prstGeom>
        </p:spPr>
      </p:pic>
      <p:pic>
        <p:nvPicPr>
          <p:cNvPr id="11" name="Billed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9843" y="1390799"/>
            <a:ext cx="2466157" cy="1849618"/>
          </a:xfrm>
          <a:prstGeom prst="rect">
            <a:avLst/>
          </a:prstGeom>
        </p:spPr>
      </p:pic>
      <p:pic>
        <p:nvPicPr>
          <p:cNvPr id="13" name="Billed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1146" y="4560574"/>
            <a:ext cx="2624666" cy="1863513"/>
          </a:xfrm>
          <a:prstGeom prst="rect">
            <a:avLst/>
          </a:prstGeom>
        </p:spPr>
      </p:pic>
      <p:pic>
        <p:nvPicPr>
          <p:cNvPr id="14" name="Billed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4625" y="1444070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91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 smtClean="0"/>
              <a:t>Svøvnur og skermur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o-FO" dirty="0" smtClean="0"/>
              <a:t>Nóg mikið av tímum</a:t>
            </a:r>
          </a:p>
          <a:p>
            <a:r>
              <a:rPr lang="fo-FO" dirty="0" smtClean="0"/>
              <a:t>Skermur ávirkar svøvnmynstrið</a:t>
            </a:r>
          </a:p>
          <a:p>
            <a:r>
              <a:rPr lang="fo-FO" dirty="0" smtClean="0"/>
              <a:t>Ikki skerm </a:t>
            </a:r>
            <a:r>
              <a:rPr lang="da-DK" dirty="0" err="1" smtClean="0"/>
              <a:t>tveir</a:t>
            </a:r>
            <a:r>
              <a:rPr lang="da-DK" dirty="0" smtClean="0"/>
              <a:t> </a:t>
            </a:r>
            <a:r>
              <a:rPr lang="da-DK" dirty="0" err="1" smtClean="0"/>
              <a:t>tímar</a:t>
            </a:r>
            <a:r>
              <a:rPr lang="da-DK" dirty="0" smtClean="0"/>
              <a:t> </a:t>
            </a:r>
            <a:r>
              <a:rPr lang="da-DK" dirty="0" err="1" smtClean="0"/>
              <a:t>áðrenn</a:t>
            </a:r>
            <a:r>
              <a:rPr lang="da-DK" dirty="0" smtClean="0"/>
              <a:t> </a:t>
            </a:r>
            <a:r>
              <a:rPr lang="da-DK" dirty="0" err="1" smtClean="0"/>
              <a:t>songartíð</a:t>
            </a:r>
            <a:endParaRPr lang="da-DK" dirty="0" smtClean="0"/>
          </a:p>
          <a:p>
            <a:r>
              <a:rPr lang="fo-FO" dirty="0" smtClean="0"/>
              <a:t>Ikki skerm um morgunin</a:t>
            </a:r>
          </a:p>
          <a:p>
            <a:r>
              <a:rPr lang="fo-FO" dirty="0" smtClean="0"/>
              <a:t>Óupploystar konfliktir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9400" y="4382394"/>
            <a:ext cx="3044638" cy="2216496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094" y="4382394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94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 smtClean="0"/>
              <a:t>Heilin og skjót skifti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62300" y="2201663"/>
            <a:ext cx="2757287" cy="2757287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919" y="3441374"/>
            <a:ext cx="2696362" cy="1796451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0906" y="3071672"/>
            <a:ext cx="2944602" cy="196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98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 smtClean="0"/>
              <a:t>Fyrireiking	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o-FO" dirty="0" smtClean="0"/>
              <a:t>Svensk kanning</a:t>
            </a:r>
          </a:p>
          <a:p>
            <a:r>
              <a:rPr lang="fo-FO" dirty="0" smtClean="0"/>
              <a:t>Lesing – automatiserað</a:t>
            </a:r>
          </a:p>
          <a:p>
            <a:r>
              <a:rPr lang="fo-FO" dirty="0" smtClean="0"/>
              <a:t>Lesing og venjing – reglusemið</a:t>
            </a:r>
          </a:p>
          <a:p>
            <a:r>
              <a:rPr lang="fo-FO" dirty="0" smtClean="0"/>
              <a:t>Gloppið økist millum tey, ið fyrireika seg og tey, sum ikki gera tað</a:t>
            </a:r>
          </a:p>
          <a:p>
            <a:r>
              <a:rPr lang="fo-FO" dirty="0" smtClean="0"/>
              <a:t>Ómøguligt at koma aftur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2370" y="4591600"/>
            <a:ext cx="2381250" cy="1590675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5496" y="4629701"/>
            <a:ext cx="2286000" cy="151447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5692" y="4574217"/>
            <a:ext cx="2512919" cy="188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78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 smtClean="0"/>
              <a:t>Spæl og læring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887769"/>
            <a:ext cx="10515600" cy="4351338"/>
          </a:xfrm>
        </p:spPr>
        <p:txBody>
          <a:bodyPr/>
          <a:lstStyle/>
          <a:p>
            <a:r>
              <a:rPr lang="fo-FO" dirty="0" smtClean="0"/>
              <a:t>Alt til sína tíð</a:t>
            </a:r>
          </a:p>
          <a:p>
            <a:r>
              <a:rPr lang="fo-FO" dirty="0" smtClean="0"/>
              <a:t>Heilin – gjørdir at mennast</a:t>
            </a:r>
          </a:p>
          <a:p>
            <a:r>
              <a:rPr lang="fo-FO" dirty="0" smtClean="0"/>
              <a:t>Grit – gera ting, sum ikki eru stuttlig</a:t>
            </a: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5177" y="2293649"/>
            <a:ext cx="3460350" cy="415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24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 smtClean="0"/>
              <a:t>Fótbóltur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o-FO" dirty="0"/>
              <a:t>Í</a:t>
            </a:r>
            <a:r>
              <a:rPr lang="fo-FO" dirty="0" smtClean="0"/>
              <a:t>myndið tykkum eitt barn, ið sum trý ára gamalt fer at ganga til fótbólt. Tað hevur ein fótbóltsgalna pápa</a:t>
            </a:r>
          </a:p>
          <a:p>
            <a:r>
              <a:rPr lang="fo-FO" dirty="0" smtClean="0"/>
              <a:t>Ímyndið tykkum eitt barn, ið sum sjey ára gamalt ongantíð hevur spælt fótbólt</a:t>
            </a:r>
          </a:p>
          <a:p>
            <a:r>
              <a:rPr lang="fo-FO" dirty="0" smtClean="0"/>
              <a:t>Sum sjey ára gomul fara hesi børnini at spæla á sama liðið</a:t>
            </a: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636" y="4217969"/>
            <a:ext cx="2958353" cy="264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15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 smtClean="0"/>
              <a:t>Ráð	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o-FO" dirty="0" smtClean="0"/>
              <a:t>Gera skúlating – mest læring fer fram heima</a:t>
            </a:r>
          </a:p>
          <a:p>
            <a:r>
              <a:rPr lang="fo-FO" dirty="0" smtClean="0"/>
              <a:t>Lesa søgur</a:t>
            </a:r>
          </a:p>
          <a:p>
            <a:r>
              <a:rPr lang="fo-FO" dirty="0" smtClean="0"/>
              <a:t>Finna rokniuppgávur í biltúri</a:t>
            </a:r>
          </a:p>
          <a:p>
            <a:r>
              <a:rPr lang="fo-FO" dirty="0" smtClean="0"/>
              <a:t>Brúka lærararnar</a:t>
            </a: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6346" y="2195012"/>
            <a:ext cx="1752600" cy="2600325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3071" y="3459412"/>
            <a:ext cx="1367993" cy="1921011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3002" y="3939836"/>
            <a:ext cx="2905125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32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181</TotalTime>
  <Words>177</Words>
  <Application>Microsoft Office PowerPoint</Application>
  <PresentationFormat>Widescreen</PresentationFormat>
  <Paragraphs>42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Facet</vt:lpstr>
      <vt:lpstr>Hvussu hjálpa vit foreldur børnunum til eina góða skúlagongd</vt:lpstr>
      <vt:lpstr>Fyritreytir fyri góðari skúlagongd</vt:lpstr>
      <vt:lpstr>Trivnaður</vt:lpstr>
      <vt:lpstr>Svøvnur og skermur</vt:lpstr>
      <vt:lpstr>Heilin og skjót skifti</vt:lpstr>
      <vt:lpstr>Fyrireiking </vt:lpstr>
      <vt:lpstr>Spæl og læring</vt:lpstr>
      <vt:lpstr>Fótbóltur</vt:lpstr>
      <vt:lpstr>Ráð 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Hvussu hjálpa vit foreldru børnunum til eina góða skúlagongd</dc:title>
  <dc:creator>Gitte Klein</dc:creator>
  <cp:lastModifiedBy>Birna Gaard</cp:lastModifiedBy>
  <cp:revision>9</cp:revision>
  <dcterms:created xsi:type="dcterms:W3CDTF">2015-03-02T11:15:48Z</dcterms:created>
  <dcterms:modified xsi:type="dcterms:W3CDTF">2015-03-10T14:19:38Z</dcterms:modified>
</cp:coreProperties>
</file>