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68" d="100"/>
          <a:sy n="68" d="100"/>
        </p:scale>
        <p:origin x="6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97350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883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o-FO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7134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69279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07406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12449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1149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5079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81427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8189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0004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9FA307A-C641-4AAC-AD0F-4926A68B771C}" type="datetimeFigureOut">
              <a:rPr lang="fo-FO" smtClean="0"/>
              <a:t>08.11.2017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o-FO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A6D8ED7A-EA9E-42B6-8C43-498264C22C5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95521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09CFF-EBE1-4FF4-AB82-3E3A78F7FC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o-FO" dirty="0"/>
              <a:t>Innskrivaði sirkulin í tríkanti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8A8537-F20E-4B13-A8C7-58E335FCB3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o-FO" dirty="0"/>
              <a:t>Skygni 7</a:t>
            </a:r>
          </a:p>
        </p:txBody>
      </p:sp>
    </p:spTree>
    <p:extLst>
      <p:ext uri="{BB962C8B-B14F-4D97-AF65-F5344CB8AC3E}">
        <p14:creationId xmlns:p14="http://schemas.microsoft.com/office/powerpoint/2010/main" val="320650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6259B0-2EFC-4D86-9301-2C3371B86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Innskrivaður sirkul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9360AD-EA71-4641-8C50-2815F4387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Hvat snýr “Innskrivaði sirkulin í tríkanti” seg um? </a:t>
            </a:r>
          </a:p>
          <a:p>
            <a:pPr lvl="1"/>
            <a:r>
              <a:rPr lang="fo-FO" dirty="0"/>
              <a:t>Yvirskriftin avdúkar at:</a:t>
            </a:r>
          </a:p>
          <a:p>
            <a:pPr lvl="2"/>
            <a:r>
              <a:rPr lang="fo-FO" dirty="0"/>
              <a:t>Vit hava við ein tríkant at gera</a:t>
            </a:r>
          </a:p>
          <a:p>
            <a:pPr lvl="2"/>
            <a:r>
              <a:rPr lang="fo-FO" dirty="0"/>
              <a:t>Vit hava við ein sirkul at gera</a:t>
            </a:r>
          </a:p>
          <a:p>
            <a:pPr lvl="2"/>
            <a:r>
              <a:rPr lang="fo-FO" dirty="0"/>
              <a:t>Sirkulin er innskrivaður, t.e. Hann er skrivaður(teknaður) inni í tríkantinum</a:t>
            </a:r>
          </a:p>
        </p:txBody>
      </p:sp>
    </p:spTree>
    <p:extLst>
      <p:ext uri="{BB962C8B-B14F-4D97-AF65-F5344CB8AC3E}">
        <p14:creationId xmlns:p14="http://schemas.microsoft.com/office/powerpoint/2010/main" val="2223089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28B5C-455A-41E7-9AFE-699B882BF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Hvat skulu tit gera?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5B3D60-E4AE-4370-BF77-510C67F5C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Tekna ein tríkant</a:t>
            </a:r>
          </a:p>
          <a:p>
            <a:r>
              <a:rPr lang="fo-FO" dirty="0"/>
              <a:t>Tekna ein sirkul inn í tríkantin</a:t>
            </a:r>
          </a:p>
          <a:p>
            <a:pPr lvl="1"/>
            <a:r>
              <a:rPr lang="fo-FO" dirty="0"/>
              <a:t>Sirkulin skal bara “líka” nema allar síðurnar</a:t>
            </a:r>
          </a:p>
          <a:p>
            <a:pPr lvl="1"/>
            <a:endParaRPr lang="fo-FO" dirty="0"/>
          </a:p>
          <a:p>
            <a:pPr lvl="1"/>
            <a:endParaRPr lang="fo-FO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30E9DC9-F223-4103-A67C-838A8E4DD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35" y="3518799"/>
            <a:ext cx="3609247" cy="2552061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29FFB96A-CF9A-4C7F-AACF-CD9FA9BFD67D}"/>
              </a:ext>
            </a:extLst>
          </p:cNvPr>
          <p:cNvSpPr/>
          <p:nvPr/>
        </p:nvSpPr>
        <p:spPr>
          <a:xfrm>
            <a:off x="1178351" y="4182539"/>
            <a:ext cx="2017335" cy="1994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0280960-5570-40BB-A57D-F96B6FC52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013" y="3381422"/>
            <a:ext cx="3674164" cy="282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8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C74B90-807F-413E-A7B5-D5038B07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ger man?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7E4723-9EB3-49C8-9C1E-81D8CA034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Fyrst teknar man ein tríkant, um hann ikki er gjørdur</a:t>
            </a:r>
          </a:p>
          <a:p>
            <a:r>
              <a:rPr lang="fo-FO" dirty="0"/>
              <a:t>Síðani finnur man vinkulhálvbýtislinjurnar</a:t>
            </a:r>
          </a:p>
          <a:p>
            <a:pPr lvl="1"/>
            <a:r>
              <a:rPr lang="fo-FO" dirty="0"/>
              <a:t>Vinkulhálvbýtislinjurnar eru:</a:t>
            </a:r>
          </a:p>
          <a:p>
            <a:pPr lvl="2"/>
            <a:r>
              <a:rPr lang="fo-FO" dirty="0"/>
              <a:t>Linjur, ið býta ein vinkul í helvt (hálvbýti)</a:t>
            </a:r>
          </a:p>
          <a:p>
            <a:pPr lvl="3"/>
            <a:r>
              <a:rPr lang="fo-FO" dirty="0"/>
              <a:t>Tað merkir, at tit máta ein vinkul í tríkantinum, finna helvtina og gera eina linju har.</a:t>
            </a:r>
          </a:p>
          <a:p>
            <a:pPr lvl="3"/>
            <a:r>
              <a:rPr lang="fo-FO" dirty="0"/>
              <a:t>T.d. Um vinkul a er 50 gradir, so skal vinkulhálvbýtislinjan ígjøgnum 25 gradir</a:t>
            </a:r>
          </a:p>
          <a:p>
            <a:r>
              <a:rPr lang="fo-FO" dirty="0"/>
              <a:t>Við at gera vinkulhálvbýtislinjur til allar vinklarnar, finnur man eitt miðpunkt</a:t>
            </a:r>
          </a:p>
          <a:p>
            <a:pPr lvl="1"/>
            <a:r>
              <a:rPr lang="fo-FO" dirty="0"/>
              <a:t>Miðpunktið nýtir man til at gera innskrivaða sirkulin</a:t>
            </a:r>
          </a:p>
          <a:p>
            <a:pPr lvl="1"/>
            <a:r>
              <a:rPr lang="fo-FO" dirty="0"/>
              <a:t>Man nýtir passara, har spíski endin verður settur í miðpunktið og stiftin út í eina linju og teknar</a:t>
            </a:r>
          </a:p>
          <a:p>
            <a:pPr lvl="3"/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59447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1390B-D098-4FAE-AB49-CA06DC2E9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Soleiðis ger man innskrivaða sirkulin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3B93096-5C81-42F7-B548-33A869E9E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o-FO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783FCE9-8402-4B43-B68A-32515BABE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740" y="1901038"/>
            <a:ext cx="5879622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10D3DB6-5ECA-46C0-8F24-D91D8017FA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6173" y="2120900"/>
            <a:ext cx="5486003" cy="4051300"/>
          </a:xfrm>
          <a:prstGeom prst="rect">
            <a:avLst/>
          </a:prstGeom>
        </p:spPr>
      </p:pic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17400AE2-85BC-40EF-BDBF-A1862905E79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o-FO" dirty="0"/>
              <a:t>Tekna ein tríkant</a:t>
            </a:r>
          </a:p>
        </p:txBody>
      </p:sp>
    </p:spTree>
    <p:extLst>
      <p:ext uri="{BB962C8B-B14F-4D97-AF65-F5344CB8AC3E}">
        <p14:creationId xmlns:p14="http://schemas.microsoft.com/office/powerpoint/2010/main" val="94144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Finn vinkul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EFD7316-1624-4287-B59E-DD16539F5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539" y="1637189"/>
            <a:ext cx="5565261" cy="47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35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Finn hálvbýtislinju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0A47DF9-0D4F-4139-9AF7-BEB3C0CB9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599" y="1726864"/>
            <a:ext cx="5896381" cy="454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33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Finn allar vinlkar og </a:t>
            </a:r>
          </a:p>
          <a:p>
            <a:pPr marL="0" indent="0">
              <a:buNone/>
            </a:pPr>
            <a:r>
              <a:rPr lang="fo-FO" dirty="0"/>
              <a:t>hálvbýtislinjurnar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E732657-A10B-4599-A0F3-0FD9DF259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212" y="1721485"/>
            <a:ext cx="6224987" cy="455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91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Tekna innskrivaða sirkulin</a:t>
            </a:r>
          </a:p>
          <a:p>
            <a:pPr marL="0" indent="0">
              <a:buNone/>
            </a:pPr>
            <a:r>
              <a:rPr lang="fo-FO" dirty="0"/>
              <a:t>Við passara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8403A9E-C5E5-4B84-AE21-71DDD3AD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749" y="1960562"/>
            <a:ext cx="583505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51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B24043-3F48-4C9B-B44A-AC6EF5A85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Krossskipan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09C032-8C65-49A2-A1AF-A7A0D8A70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Onkurtíð skal man eisini nýta krossskipan til hetta</a:t>
            </a:r>
          </a:p>
        </p:txBody>
      </p:sp>
    </p:spTree>
    <p:extLst>
      <p:ext uri="{BB962C8B-B14F-4D97-AF65-F5344CB8AC3E}">
        <p14:creationId xmlns:p14="http://schemas.microsoft.com/office/powerpoint/2010/main" val="3717879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Tekna ein tríkant</a:t>
            </a:r>
          </a:p>
          <a:p>
            <a:endParaRPr lang="fo-FO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95EF58A-C991-45F5-A334-BD047E214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030" y="1690688"/>
            <a:ext cx="5787770" cy="437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41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Finn ein vinkul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6F02BE0-ADE9-4C81-809B-CA38AAD53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106" y="1825625"/>
            <a:ext cx="5799694" cy="402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0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Finn hálvbýtislinju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B75F130-B9E3-493D-841B-A9B9E7D54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669" y="1825625"/>
            <a:ext cx="6683131" cy="444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99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Finn allar vinlkar og </a:t>
            </a:r>
          </a:p>
          <a:p>
            <a:pPr marL="0" indent="0">
              <a:buNone/>
            </a:pPr>
            <a:r>
              <a:rPr lang="fo-FO" dirty="0"/>
              <a:t>hálvbýtislinjurnar</a:t>
            </a:r>
          </a:p>
          <a:p>
            <a:endParaRPr lang="fo-FO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FA257CC-C862-40C7-8E66-EAD3CC72F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239" y="1825625"/>
            <a:ext cx="6532561" cy="462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21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410A-B114-4716-890E-37FD9CE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Hvussu sær arbeiðsgongdin út: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609B28-3E9E-4B87-A590-8C2CE647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Tekna innskrivaða sirkulin</a:t>
            </a:r>
          </a:p>
          <a:p>
            <a:pPr marL="0" indent="0">
              <a:buNone/>
            </a:pPr>
            <a:r>
              <a:rPr lang="fo-FO" dirty="0"/>
              <a:t>við passara</a:t>
            </a:r>
          </a:p>
          <a:p>
            <a:endParaRPr lang="fo-FO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4C9E574-5AEF-4A0B-BC96-B284B0CCC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320" y="1825625"/>
            <a:ext cx="5999480" cy="439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24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1390B-D098-4FAE-AB49-CA06DC2E9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Soleiðis ger man innskrivaða sirkulin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3B93096-5C81-42F7-B548-33A869E9E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Liðugt arbeiði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783FCE9-8402-4B43-B68A-32515BABE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178" y="1825625"/>
            <a:ext cx="5879622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73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Træ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ræ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æ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TM03090434[[fn=Trætype]]</Template>
  <TotalTime>63</TotalTime>
  <Words>291</Words>
  <Application>Microsoft Office PowerPoint</Application>
  <PresentationFormat>Widescreen</PresentationFormat>
  <Paragraphs>51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Arial</vt:lpstr>
      <vt:lpstr>Rockwell</vt:lpstr>
      <vt:lpstr>Rockwell Condensed</vt:lpstr>
      <vt:lpstr>Wingdings</vt:lpstr>
      <vt:lpstr>Trætype</vt:lpstr>
      <vt:lpstr>Innskrivaði sirkulin í tríkanti</vt:lpstr>
      <vt:lpstr>Innskrivaður sirkul</vt:lpstr>
      <vt:lpstr>Hvat skulu tit gera?</vt:lpstr>
      <vt:lpstr>Hvussu ger man?</vt:lpstr>
      <vt:lpstr>Soleiðis ger man innskrivaða sirkulin</vt:lpstr>
      <vt:lpstr>Hvussu sær arbeiðsgongdin út:</vt:lpstr>
      <vt:lpstr>Hvussu sær arbeiðsgongdin út:</vt:lpstr>
      <vt:lpstr>Hvussu sær arbeiðsgongdin út:</vt:lpstr>
      <vt:lpstr>Hvussu sær arbeiðsgongdin út:</vt:lpstr>
      <vt:lpstr>Hvussu sær arbeiðsgongdin út:</vt:lpstr>
      <vt:lpstr>Krossskipan</vt:lpstr>
      <vt:lpstr>Hvussu sær arbeiðsgongdin út:</vt:lpstr>
      <vt:lpstr>Hvussu sær arbeiðsgongdin út:</vt:lpstr>
      <vt:lpstr>Hvussu sær arbeiðsgongdin út:</vt:lpstr>
      <vt:lpstr>Hvussu sær arbeiðsgongdin út:</vt:lpstr>
      <vt:lpstr>Hvussu sær arbeiðsgongdin út:</vt:lpstr>
      <vt:lpstr>Soleiðis ger man innskrivaða sirkulin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Innskrivaði sirkulin í tríkanti</dc:title>
  <dc:creator>Bogi Hansen</dc:creator>
  <cp:lastModifiedBy>Bogi Hansen</cp:lastModifiedBy>
  <cp:revision>7</cp:revision>
  <dcterms:created xsi:type="dcterms:W3CDTF">2017-11-08T20:29:32Z</dcterms:created>
  <dcterms:modified xsi:type="dcterms:W3CDTF">2017-11-08T21:32:37Z</dcterms:modified>
</cp:coreProperties>
</file>